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6" autoAdjust="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2/3/2015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Pinhole Camera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33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Pinhole cameras make unique images!</a:t>
            </a:r>
            <a:endParaRPr lang="en-US" sz="3600" dirty="0"/>
          </a:p>
        </p:txBody>
      </p:sp>
      <p:pic>
        <p:nvPicPr>
          <p:cNvPr id="8194" name="Picture 2" descr="M:\Melissa McFadden\Melissa's Teaching Folder\Photo\Pinhole Images\pinhole5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57200" y="1801504"/>
            <a:ext cx="828478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972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a Pinhole Camera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Process 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34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013192" cy="1636776"/>
          </a:xfrm>
        </p:spPr>
        <p:txBody>
          <a:bodyPr/>
          <a:lstStyle/>
          <a:p>
            <a:r>
              <a:rPr lang="en-US" dirty="0" smtClean="0"/>
              <a:t>Steps: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9543" y="2819400"/>
            <a:ext cx="868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600" dirty="0" smtClean="0"/>
              <a:t>Choose container</a:t>
            </a:r>
          </a:p>
          <a:p>
            <a:pPr marL="342900" indent="-342900">
              <a:buAutoNum type="arabicPeriod"/>
            </a:pPr>
            <a:r>
              <a:rPr lang="en-US" sz="2600" dirty="0" smtClean="0"/>
              <a:t>Paint inside of container black</a:t>
            </a:r>
          </a:p>
          <a:p>
            <a:pPr marL="342900" indent="-342900">
              <a:buAutoNum type="arabicPeriod"/>
            </a:pPr>
            <a:r>
              <a:rPr lang="en-US" sz="2600" dirty="0" smtClean="0"/>
              <a:t>Paint inside and outside of container’s lid black</a:t>
            </a:r>
          </a:p>
          <a:p>
            <a:pPr marL="342900" indent="-342900">
              <a:buAutoNum type="arabicPeriod"/>
            </a:pPr>
            <a:r>
              <a:rPr lang="en-US" sz="2600" dirty="0" smtClean="0"/>
              <a:t>Tape black paper to inside of lid</a:t>
            </a:r>
          </a:p>
          <a:p>
            <a:pPr marL="342900" indent="-342900">
              <a:buAutoNum type="arabicPeriod"/>
            </a:pPr>
            <a:r>
              <a:rPr lang="en-US" sz="2600" dirty="0" smtClean="0"/>
              <a:t>Cut a one inch square opening in the center of the container</a:t>
            </a:r>
          </a:p>
          <a:p>
            <a:pPr marL="342900" indent="-342900">
              <a:buAutoNum type="arabicPeriod"/>
            </a:pPr>
            <a:r>
              <a:rPr lang="en-US" sz="2600" dirty="0" smtClean="0"/>
              <a:t>Puncture a pinhole in a piece of copper</a:t>
            </a:r>
          </a:p>
          <a:p>
            <a:pPr marL="342900" indent="-342900">
              <a:buAutoNum type="arabicPeriod"/>
            </a:pPr>
            <a:r>
              <a:rPr lang="en-US" sz="2600" dirty="0" smtClean="0"/>
              <a:t>Tape copper over square hole with black tape</a:t>
            </a:r>
          </a:p>
          <a:p>
            <a:pPr marL="342900" indent="-342900">
              <a:buAutoNum type="arabicPeriod"/>
            </a:pPr>
            <a:r>
              <a:rPr lang="en-US" sz="2600" dirty="0" smtClean="0"/>
              <a:t>Inspect container for any light leaks, and cover with either black tape or paper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46255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013192" cy="1636776"/>
          </a:xfrm>
        </p:spPr>
        <p:txBody>
          <a:bodyPr/>
          <a:lstStyle/>
          <a:p>
            <a:r>
              <a:rPr lang="en-US" dirty="0" smtClean="0"/>
              <a:t>Today we will…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2567" y="3048000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/>
              <a:t>Choose container</a:t>
            </a:r>
          </a:p>
          <a:p>
            <a:pPr marL="342900" indent="-342900">
              <a:buAutoNum type="arabicPeriod"/>
            </a:pPr>
            <a:r>
              <a:rPr lang="en-US" sz="4000" dirty="0"/>
              <a:t>Paint inside of container black</a:t>
            </a:r>
          </a:p>
          <a:p>
            <a:pPr marL="342900" indent="-342900">
              <a:buAutoNum type="arabicPeriod"/>
            </a:pPr>
            <a:r>
              <a:rPr lang="en-US" sz="4000" dirty="0"/>
              <a:t>Paint inside and outside of container’s lid black</a:t>
            </a:r>
          </a:p>
        </p:txBody>
      </p:sp>
    </p:spTree>
    <p:extLst>
      <p:ext uri="{BB962C8B-B14F-4D97-AF65-F5344CB8AC3E}">
        <p14:creationId xmlns:p14="http://schemas.microsoft.com/office/powerpoint/2010/main" val="202379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8013192" cy="1636776"/>
          </a:xfrm>
        </p:spPr>
        <p:txBody>
          <a:bodyPr/>
          <a:lstStyle/>
          <a:p>
            <a:r>
              <a:rPr lang="en-US" dirty="0" smtClean="0"/>
              <a:t>What is a pinhole camera?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8956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 </a:t>
            </a:r>
            <a:r>
              <a:rPr lang="en-US" sz="2800" b="1" dirty="0"/>
              <a:t>pinhole camera</a:t>
            </a:r>
            <a:r>
              <a:rPr lang="en-US" sz="2800" dirty="0"/>
              <a:t> is a simple </a:t>
            </a:r>
            <a:r>
              <a:rPr lang="en-US" sz="2800" b="1" dirty="0"/>
              <a:t>camera</a:t>
            </a:r>
            <a:r>
              <a:rPr lang="en-US" sz="2800" dirty="0"/>
              <a:t> without a lens and with a single small aperture, </a:t>
            </a:r>
            <a:r>
              <a:rPr lang="en-US" sz="2800" dirty="0" smtClean="0"/>
              <a:t>a </a:t>
            </a:r>
            <a:r>
              <a:rPr lang="en-US" sz="2800" b="1" dirty="0" smtClean="0"/>
              <a:t>pinhole</a:t>
            </a:r>
            <a:r>
              <a:rPr lang="en-US" sz="2800" dirty="0"/>
              <a:t> – effectively a light-proof box with a small hole in one side.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Light </a:t>
            </a:r>
            <a:r>
              <a:rPr lang="en-US" sz="2800" dirty="0"/>
              <a:t>from a scene passes through this single point and projects an inverted image on the opposite side of the box.</a:t>
            </a:r>
          </a:p>
        </p:txBody>
      </p:sp>
    </p:spTree>
    <p:extLst>
      <p:ext uri="{BB962C8B-B14F-4D97-AF65-F5344CB8AC3E}">
        <p14:creationId xmlns:p14="http://schemas.microsoft.com/office/powerpoint/2010/main" val="143301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Pinhole cameras flip the image in the camera, just like the Camera </a:t>
            </a:r>
            <a:r>
              <a:rPr lang="en-US" sz="4000" dirty="0" err="1" smtClean="0"/>
              <a:t>Obscura</a:t>
            </a:r>
            <a:endParaRPr lang="en-US" sz="4000" dirty="0"/>
          </a:p>
        </p:txBody>
      </p:sp>
      <p:pic>
        <p:nvPicPr>
          <p:cNvPr id="1030" name="Picture 6" descr="http://upload.wikimedia.org/wikipedia/commons/thumb/3/3b/Pinhole-camera.svg/2000px-Pinhole-camer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839470" cy="535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Pinhole cameras can be made from most anything!</a:t>
            </a:r>
            <a:endParaRPr lang="en-US" dirty="0"/>
          </a:p>
        </p:txBody>
      </p:sp>
      <p:pic>
        <p:nvPicPr>
          <p:cNvPr id="1026" name="Picture 2" descr="http://t3.gstatic.com/images?q=tbn:ANd9GcSctfQc8kvZOCuXgNssFveNMsbi_FSxmmRpQwKpAb8tCZvN6bX7:catalog-maxcdn.shop.lomography.com/catalog/product/cache/18/image/9df78eab33525d08d6e5fb8d27136e95/h/1/h120pc_product_1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953000" cy="32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keahackers.net/wp-content/uploads/blogger/blogger2/6131/3359/1600/pinhole%20cam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92549"/>
            <a:ext cx="3794125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42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Pinhole cameras can be made from most anything!</a:t>
            </a:r>
            <a:endParaRPr lang="en-US" dirty="0"/>
          </a:p>
        </p:txBody>
      </p:sp>
      <p:pic>
        <p:nvPicPr>
          <p:cNvPr id="2050" name="Picture 2" descr="http://upload.wikimedia.org/wikipedia/en/0/0c/PinholeCameraClose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1808872"/>
            <a:ext cx="2667000" cy="464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etapixel.com/assets/uploads/2011/03/simplelegopinho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91"/>
          <a:stretch/>
        </p:blipFill>
        <p:spPr bwMode="auto">
          <a:xfrm>
            <a:off x="3657600" y="2276036"/>
            <a:ext cx="4741296" cy="370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92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Pinhole cameras can be made from most anything!</a:t>
            </a:r>
            <a:endParaRPr lang="en-US" dirty="0"/>
          </a:p>
        </p:txBody>
      </p:sp>
      <p:pic>
        <p:nvPicPr>
          <p:cNvPr id="3074" name="Picture 2" descr="http://www.booooooom.com/wp-content/uploads/2011/05/egg_pinhole_camera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298525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3.otherpeoplespixels.com/sites/24325/assets/nCKd6XAnA_LIzl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66900"/>
            <a:ext cx="30670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1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Pinhole cameras make unique images!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646683"/>
            <a:ext cx="9220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negative image is projected on the light sensitive material that is put in the camera. </a:t>
            </a:r>
            <a:endParaRPr lang="en-US" sz="2000" dirty="0"/>
          </a:p>
        </p:txBody>
      </p:sp>
      <p:pic>
        <p:nvPicPr>
          <p:cNvPr id="5123" name="Picture 3" descr="M:\Melissa McFadden\Melissa's Teaching Folder\Photo\Pinhole Images\pinhol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60414"/>
            <a:ext cx="4267200" cy="464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66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Pinhole cameras make unique images!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31991" y="1646683"/>
            <a:ext cx="5953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When you invert the image, you get the correct values!</a:t>
            </a:r>
            <a:endParaRPr lang="en-US" sz="2000" dirty="0"/>
          </a:p>
        </p:txBody>
      </p:sp>
      <p:pic>
        <p:nvPicPr>
          <p:cNvPr id="6146" name="Picture 2" descr="M:\Melissa McFadden\Melissa's Teaching Folder\Photo\Pinhole Images\pinhole3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642" y="2046793"/>
            <a:ext cx="4344572" cy="47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02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Pinhole cameras make unique images!</a:t>
            </a:r>
            <a:endParaRPr lang="en-US" sz="3600" dirty="0"/>
          </a:p>
        </p:txBody>
      </p:sp>
      <p:pic>
        <p:nvPicPr>
          <p:cNvPr id="7170" name="Picture 2" descr="M:\Melissa McFadden\Melissa's Teaching Folder\Photo\Pinhole Images\pinhole8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8138"/>
            <a:ext cx="762397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24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37</TotalTime>
  <Words>197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Pinhole Camera</vt:lpstr>
      <vt:lpstr>What is a pinhole camera?</vt:lpstr>
      <vt:lpstr>Pinhole cameras flip the image in the camera, just like the Camera Obscura</vt:lpstr>
      <vt:lpstr>Pinhole cameras can be made from most anything!</vt:lpstr>
      <vt:lpstr>Pinhole cameras can be made from most anything!</vt:lpstr>
      <vt:lpstr>Pinhole cameras can be made from most anything!</vt:lpstr>
      <vt:lpstr>Pinhole cameras make unique images!</vt:lpstr>
      <vt:lpstr>Pinhole cameras make unique images!</vt:lpstr>
      <vt:lpstr>Pinhole cameras make unique images!</vt:lpstr>
      <vt:lpstr>Pinhole cameras make unique images!</vt:lpstr>
      <vt:lpstr>Making a Pinhole Camera</vt:lpstr>
      <vt:lpstr>Steps:</vt:lpstr>
      <vt:lpstr>Today we will…</vt:lpstr>
    </vt:vector>
  </TitlesOfParts>
  <Company>School District of Janesville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Pinhole Camera</dc:title>
  <dc:creator>Melissa Hurckman</dc:creator>
  <cp:lastModifiedBy>Melissa Hurckman</cp:lastModifiedBy>
  <cp:revision>4</cp:revision>
  <dcterms:created xsi:type="dcterms:W3CDTF">2015-02-03T15:53:39Z</dcterms:created>
  <dcterms:modified xsi:type="dcterms:W3CDTF">2015-02-03T16:30:43Z</dcterms:modified>
</cp:coreProperties>
</file>