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30E4-85EA-A54B-AE9E-3C228973724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4C49-D75C-D842-9F66-D1F3B595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5" Type="http://schemas.microsoft.com/office/2007/relationships/hdphoto" Target="../media/hdphoto2.wdp"/><Relationship Id="rId6" Type="http://schemas.openxmlformats.org/officeDocument/2006/relationships/image" Target="../media/image4.jpeg"/><Relationship Id="rId7" Type="http://schemas.microsoft.com/office/2007/relationships/hdphoto" Target="../media/hdphoto3.wdp"/><Relationship Id="rId8" Type="http://schemas.openxmlformats.org/officeDocument/2006/relationships/image" Target="../media/image5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5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75" y="-6736"/>
            <a:ext cx="11568109" cy="7512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Composition Combinations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55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by matching each subject matter with a compositional element. You will then combine those two parts into a photograph. You will choose 5 different combinations from the </a:t>
            </a:r>
            <a:r>
              <a:rPr lang="en-US" dirty="0" smtClean="0"/>
              <a:t>provided list. </a:t>
            </a:r>
          </a:p>
          <a:p>
            <a:r>
              <a:rPr lang="en-US" dirty="0" smtClean="0"/>
              <a:t>For </a:t>
            </a:r>
            <a:r>
              <a:rPr lang="en-US" dirty="0"/>
              <a:t>each of those 5 combinations, you will take 4 photographs that best represent that combination choice.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I chose breakfast as my subject matter and texture as my compositional element I could focus on the crispy texture of my cereal in comparison to the smooth milk surrounding it. 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dirty="0"/>
              <a:t>, I will look at different viewpoints that may also be a good photograph and continue to take 3 more photographs of that combination.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4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Daily Routine/Texture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5161"/>
            <a:ext cx="2943908" cy="294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33" y="2401197"/>
            <a:ext cx="2226823" cy="341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29" y="1777492"/>
            <a:ext cx="2692786" cy="26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8" y="4470278"/>
            <a:ext cx="2749560" cy="1838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20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74"/>
            <a:ext cx="8229600" cy="6268286"/>
          </a:xfrm>
        </p:spPr>
        <p:txBody>
          <a:bodyPr numCol="2" spcCol="1005840"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Composition Elements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Poor Depth of Field</a:t>
            </a:r>
          </a:p>
          <a:p>
            <a:pPr marL="0" indent="0">
              <a:buNone/>
            </a:pPr>
            <a:r>
              <a:rPr lang="en-US" dirty="0"/>
              <a:t>Rule of Thirds</a:t>
            </a:r>
          </a:p>
          <a:p>
            <a:pPr marL="0" indent="0">
              <a:buNone/>
            </a:pPr>
            <a:r>
              <a:rPr lang="en-US" dirty="0"/>
              <a:t>Lines</a:t>
            </a:r>
          </a:p>
          <a:p>
            <a:pPr marL="0" indent="0">
              <a:buNone/>
            </a:pPr>
            <a:r>
              <a:rPr lang="en-US" dirty="0"/>
              <a:t>Symmetrical </a:t>
            </a:r>
            <a:r>
              <a:rPr lang="en-US" dirty="0" smtClean="0"/>
              <a:t>Balance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Framing</a:t>
            </a:r>
          </a:p>
          <a:p>
            <a:pPr marL="0" indent="0">
              <a:buNone/>
            </a:pPr>
            <a:r>
              <a:rPr lang="en-US" dirty="0"/>
              <a:t>Focal Point</a:t>
            </a:r>
          </a:p>
          <a:p>
            <a:pPr marL="0" indent="0">
              <a:buNone/>
            </a:pPr>
            <a:r>
              <a:rPr lang="en-US" dirty="0"/>
              <a:t>Emotion</a:t>
            </a:r>
          </a:p>
          <a:p>
            <a:pPr marL="0" indent="0">
              <a:buNone/>
            </a:pPr>
            <a:r>
              <a:rPr lang="en-US" dirty="0"/>
              <a:t>Repetition</a:t>
            </a:r>
          </a:p>
          <a:p>
            <a:pPr marL="0" indent="0">
              <a:buNone/>
            </a:pPr>
            <a:r>
              <a:rPr lang="en-US" dirty="0"/>
              <a:t>Texture</a:t>
            </a:r>
          </a:p>
          <a:p>
            <a:pPr marL="0" indent="0">
              <a:buNone/>
            </a:pPr>
            <a:r>
              <a:rPr lang="en-US" dirty="0"/>
              <a:t>High/Low Position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Subject Matter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Happiness</a:t>
            </a:r>
          </a:p>
          <a:p>
            <a:pPr marL="0" indent="0">
              <a:buNone/>
            </a:pPr>
            <a:r>
              <a:rPr lang="en-US" dirty="0"/>
              <a:t>Opposites</a:t>
            </a:r>
          </a:p>
          <a:p>
            <a:pPr marL="0" indent="0">
              <a:buNone/>
            </a:pPr>
            <a:r>
              <a:rPr lang="en-US" dirty="0"/>
              <a:t>Laughter</a:t>
            </a:r>
          </a:p>
          <a:p>
            <a:pPr marL="0" indent="0">
              <a:buNone/>
            </a:pPr>
            <a:r>
              <a:rPr lang="en-US" dirty="0"/>
              <a:t>Technology</a:t>
            </a:r>
          </a:p>
          <a:p>
            <a:pPr marL="0" indent="0">
              <a:buNone/>
            </a:pPr>
            <a:r>
              <a:rPr lang="en-US" dirty="0"/>
              <a:t>Breakfast</a:t>
            </a:r>
          </a:p>
          <a:p>
            <a:pPr marL="0" indent="0">
              <a:buNone/>
            </a:pPr>
            <a:r>
              <a:rPr lang="en-US" dirty="0"/>
              <a:t>Hands</a:t>
            </a:r>
          </a:p>
          <a:p>
            <a:pPr marL="0" indent="0">
              <a:buNone/>
            </a:pPr>
            <a:r>
              <a:rPr lang="en-US" dirty="0"/>
              <a:t>Landscape</a:t>
            </a:r>
          </a:p>
          <a:p>
            <a:pPr marL="0" indent="0">
              <a:buNone/>
            </a:pPr>
            <a:r>
              <a:rPr lang="en-US" dirty="0"/>
              <a:t>Something Old</a:t>
            </a:r>
          </a:p>
          <a:p>
            <a:pPr marL="0" indent="0">
              <a:buNone/>
            </a:pPr>
            <a:r>
              <a:rPr lang="en-US" dirty="0"/>
              <a:t>Inside your fridge</a:t>
            </a:r>
          </a:p>
          <a:p>
            <a:pPr marL="0" indent="0">
              <a:buNone/>
            </a:pPr>
            <a:r>
              <a:rPr lang="en-US" dirty="0"/>
              <a:t>Daily Routine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your fridge/Poor depth of field</a:t>
            </a:r>
            <a:endParaRPr lang="en-US" dirty="0"/>
          </a:p>
        </p:txBody>
      </p:sp>
      <p:pic>
        <p:nvPicPr>
          <p:cNvPr id="3" name="Picture 2" descr="IMG_85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04862" cy="52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Hands/Symmetrical Balance</a:t>
            </a:r>
            <a:endParaRPr lang="en-US" dirty="0"/>
          </a:p>
        </p:txBody>
      </p:sp>
      <p:pic>
        <p:nvPicPr>
          <p:cNvPr id="4" name="Picture 3" descr="IMG_85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8" y="1417638"/>
            <a:ext cx="7762607" cy="52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8" y="1397579"/>
            <a:ext cx="7971362" cy="529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Old/Rule of Thirds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Routine/Focal Point</a:t>
            </a:r>
            <a:endParaRPr lang="en-US" dirty="0"/>
          </a:p>
        </p:txBody>
      </p:sp>
      <p:pic>
        <p:nvPicPr>
          <p:cNvPr id="4" name="Picture 3" descr="IMG_85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2" y="1466201"/>
            <a:ext cx="7968328" cy="51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0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169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Composition Combinations</vt:lpstr>
      <vt:lpstr>Instructions:</vt:lpstr>
      <vt:lpstr>Example:</vt:lpstr>
      <vt:lpstr>Example: Daily Routine/Texture</vt:lpstr>
      <vt:lpstr>PowerPoint Presentation</vt:lpstr>
      <vt:lpstr>Inside your fridge/Poor depth of field</vt:lpstr>
      <vt:lpstr>Hands/Symmetrical Balance</vt:lpstr>
      <vt:lpstr>Something Old/Rule of Thirds</vt:lpstr>
      <vt:lpstr>Daily Routine/Focal 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Combinations</dc:title>
  <dc:creator>Melissa</dc:creator>
  <cp:lastModifiedBy>Melissa</cp:lastModifiedBy>
  <cp:revision>2</cp:revision>
  <dcterms:created xsi:type="dcterms:W3CDTF">2016-10-06T16:35:41Z</dcterms:created>
  <dcterms:modified xsi:type="dcterms:W3CDTF">2016-10-06T16:54:27Z</dcterms:modified>
</cp:coreProperties>
</file>