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9" r:id="rId2"/>
    <p:sldId id="336" r:id="rId3"/>
    <p:sldId id="341" r:id="rId4"/>
    <p:sldId id="334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47" d="100"/>
          <a:sy n="47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3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9/4/2014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9/4/2014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hotography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book project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smtClean="0"/>
              <a:t>Manipulation – </a:t>
            </a:r>
          </a:p>
          <a:p>
            <a:r>
              <a:rPr lang="en-US" dirty="0" smtClean="0"/>
              <a:t>Digital, computer used to change image</a:t>
            </a:r>
            <a:endParaRPr lang="en-US" dirty="0"/>
          </a:p>
        </p:txBody>
      </p:sp>
      <p:pic>
        <p:nvPicPr>
          <p:cNvPr id="40962" name="Picture 2" descr="http://icreative.ie/webdesign-online-marketing-tips/wp-content/uploads/2010/03/blog-photo-manipulation6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3099" b="309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40964" name="Picture 4" descr="http://browseideas.com/wp-content/uploads/2012/02/digital-photography-manipulation-37-575x429.pn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/>
          <a:srcRect l="261" r="26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High Position – </a:t>
            </a:r>
          </a:p>
          <a:p>
            <a:r>
              <a:rPr lang="en-US" dirty="0" smtClean="0"/>
              <a:t>Photographer is looking DOWN on their subject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 smtClean="0"/>
              <a:t>Low Position – </a:t>
            </a:r>
          </a:p>
          <a:p>
            <a:r>
              <a:rPr lang="en-US" dirty="0" smtClean="0"/>
              <a:t>Photographer is looking UP at their subject</a:t>
            </a:r>
          </a:p>
          <a:p>
            <a:endParaRPr lang="en-US" dirty="0"/>
          </a:p>
        </p:txBody>
      </p:sp>
      <p:sp>
        <p:nvSpPr>
          <p:cNvPr id="41992" name="AutoShape 8" descr="data:image/jpeg;base64,/9j/4AAQSkZJRgABAQAAAQABAAD/2wCEAAkGBxMTEhUUExQWFhQXGB0bGRcYGR8gHBoeGh8aGhwcGBwaHiggHh8lHxwgITEjJSorLi4uHh8zODMsNygtLisBCgoKDg0OGxAQGywmICQsLCw0LzQ0LCwsLC8sLCw0LCwsNCwsLCwsLCwsLCwsLCwsLCwsLCwsLCwsLCwsLCwsLP/AABEIAP4AxwMBIgACEQEDEQH/xAAcAAACAgMBAQAAAAAAAAAAAAAEBQMGAAIHAQj/xAA+EAACAQIEBAUCBAYCAQMEAwABAhEDIQAEEjEFQVFhBhMicYEykaGxwfAUI0JS0eFi8QcVU3IzgqKyQ0SS/8QAGQEAAwEBAQAAAAAAAAAAAAAAAQIDAAQF/8QAJhEAAgICAwACAQQDAAAAAAAAAAECEQMhEjFBIlHwBBNhcTKBkf/aAAwDAQACEQMRAD8AZ18trvp9RHKbEiZ2mf8AQ5YmyHC9J1Cd7iJPffl2w5oqEbRFx6m5gARfn9uc8sMKdTSC8eogwqgXIAED8/ntjwW2Wr0T5/JFA7aXINgQPokWLAfacAUCQ6qsMRurKRflvbV8YtuSzNWnRVlRmM/Qo3md55XuZwv4hnWrSK1PQyLcqDsYk77TEHucdmHAp479Byp9EFHNKQwJsWAsQeX2jnc/GGPENXkAUnKidMAEzG53ldjcdsAU+GpCsxUgMVUHbrAiAef7tievmGJpqpbSJMgWJm+ra0j/ABhVGUOugumMcpUkBqxJ5BeW0W2sMO8hShRee/Wb4TUcqfSkSCbztG8fmfjFgoJAA7Y6MDlOVyROVEmMxhOPAcdgp7jMR1K6qCSQABJ9hit0/Fy1CPLRtPPUADz72254WU1HsKTZaMZhVleKl6gAACnnuZ/LthrjRmpdGaa7MxmMxmGAZjMZgWtxGkoaXUaZBBIBkchONZgk4pOXas9Uio/qazRpZOUWCmNh16HniwV+O0RTJqHSSCChEt0gr8i36YrHCHfy2ClUYrv00iQBAmDY78umJyktbGiix1uClgg1SVbUWe5PQe04a0cuAumBGx79bd9/nG1CpqVW6gH7icSE4evQWLV4ZTpksqqFnU0gmIG639Jm8++CqFSnUXUpV1PMEEff5wn47n6Toq+cFUuVMAkkiJAgiwBknlhLxHK+XQLUHCkOrsdB/mRAVjI0gBt9haScC1eg9l40DoMZjkHEfHVYPVVXBRjuoBKmxhNVuV+Vyd8ZgfuIyiW7LZd1nUwVWJZjY3ud53IgweoE2xYMjl1IUxMdfYfmDjfLcMQFSyCVACn8f9XwcigbfubnE4YIrb7A2YKYtYW27e2Is1Q1AwBJ3Mfv3xPjMXAK6XBl8sU3ZngzOx+I2HbBVDIU1VV0iF2n9cFYzC8UGzSnSVdgBjfGYgz1QrTZhyE/a59/bnhgFe8QccKuaQ0m+4bts9xF+XQi/Ih8D4yBVIZpbYB30gSb2NpkbATthHxPiDCq1QhfVcGQwEix2EPaftbAGVrydUTEsbiTtctZi0+/XHNLLxeyijaG/FuKNpdNQ1EkwNjfUBItEkHEeUyzuTrEmRygiZmTv9+2AKrI1QmoxBIJHp9OokWmYM/3CRIItvjX/wBYejUIfSjC30kqN/UQdufLrjnnJy6HWi08PrqDcn0sJm0A/TEdZG28H2xYMvx2ix0ltDbDXAnba/545UvG6jt6WhCLADbmSCbbjrbltg/iANtZVWid5m0Qf8zyXfDY5Sg+gSqWzrWMxT/BPEzPlM0gglNupJEbjrEdxi3sJB5Y7oyUlaItUVTiviwBitJhtuVMqbzIJHaDyvvik1KpiSSSDIvc9bnbB3GMs1CqVJl+guY31MYN4vH5WwsqUWqKZVRz2EtM/V95G045sjd7KRQ4y2d1AesEkQJ2AP8AcTAAE7/5IxYeFVkJZgoMCACPVfc7HTzte0YpdGn5asbCFuwPtdQe8b7x7Y1z/iVqfoWUlQuoiWG8zPpMjoeuIp8WuI76Lvk/FC0Vp0aimUPluwIhdIsTe4IE8ueJuOeKaYo1WpOp0kLq9J1bT5YJ9W8TtY45nmeJFmLKJZk0g2EQLECIb0kjaY6HCrM8RLaR6EAEECYJFuRsT+mOlZHxJtb0EZbieip6j6QdxZhuZXvyv1xPmePtVLAn6hoXU3pRSQSPVO5W+3PCZyoBIMsbbemCLxN5nnidUWp5StC6iQxEbcrbg8hP4XwkQtICPqvIgn7mN/tjMWPPZJMuiFwDlnLAFWDOD6fpIJUSaYNxMT8ZinFGO4eeswLntiXFXoUA9NQ9M6tQVtG4H/Icgb/YYslA+kb7cxH4EDGxZHLsRqiTGYzGYsAzGYzGYxhL4kzrUgrB9Cg+q4lgQRCiCSwmQOoxWsl4yKVIqtIJEk20DcyBANh0t1M4dca4ClWq9RnZP5d6h06VAGkgSLCJmep+OY+Ja4pVHSkQ9NDoBsZgTA3gX353wk5OK0FK2NeJLSWjVcsxbWTTUjZSzS7MPTNoibH4xX6WaEkm5JJTeI9wZt1xlfiHqAqK1N4MwARYAAEbqRvJJNh2gPLDXrYk23JcST0gkWJmd4xyzaZTaGZraqTHSBBVZB9TTyiCFEe0ziLPZlSwdndi1mk3gQen7tgPMZoEemwtYGLi3zb9cR0cyx9CgEsQAZkiZ1AcoNr9vfAVvsyDqThlMMEI3UnobgRuefLbBOXjSbkzAA5T/wBcrYQLInVIAsbbe3S2HFOqkAyp1CACSBykW5gEDAkvQvRcOBZp1r0tNQXYAqsTo0l5aBBt+IGL/U4pSD+WWhhp5GJYwBMRMkW3vjhP8Syg+mxFwYB6wWF722ib+2HeU8aZoUzSmNYChrAiIAKkAXAtJnYd56MclGNMnKzrecoKJfQpsdZ0lmKxsoF7mLY5x4h4Y9NTpB0l201P+INwQux6CLx74sP/AI+zteoGLs1Sn/c7XRh/SBeQQfiNzhp4qdTQdPL80sAgEajqNk5RIaDciBfFWlJATo43VZxZdrC3qBiQBIEXMx8YE4jWLMGIN+cAbWMRaN9sOqnBitcUmKlfM0Fg1gwjUCbC3eLzfBPG/DrUiVVfUwDD1iwmSBMbH0yeYt3gsWyjaKqwLREjf5jHlNCzSBqIk3/ffBeUofzuakE3EjSR9MWJEG0xj2pkwHMOSoH1f/KIsDuOYk7HfAcaVmjTezzL0AxAaR/o3GxjuYwceF1VEqFqKP7CZ35rYx1wbleE1GplxBVY1a4WCTy1wDuNj/UPmMF6ZiCpHI8v1GA4teF4xg+ivVp1GRcRvMi3TGYtjZlHtVUMep3+GF8Zgo37L8OuZbIhWNrSGFhvBnvvf5jBuMxmOlJI4zMeMwFzYYT8a8RUaKtDo1QSAsz6uQMSR9uuOdeJvFj16So7BGYCAkhAZ+p2BM2tHLfcYzkkCzqdbidFI1VaazESwEztF+eCwcfPNTM1iyhyG0wZvy2gCw94GOy+BsnUpZUCoZLMWFybHlBAjbb3xk7MA/8AkDXURKSqQuoMzsPQDcKJ5xckbC02tjm/FqbCroCqrUUgsBEhIEhWhryTF77TGO357JJVXQ4kb+x5EdxuOhg4oXiXwpRWsopo/qTUSssQFMOxLG7mUAB39Z5YzimFOim8M4YHotWqE2OzCQQbFpG7WO/MdxhbxTy9XoXQColZ3I3jlJEHkPqx0fi3CF8o06XmLRVBVDiV1uw0gi0chYQbn3xzzO0ahWamjUDHmAiGHqAJHKdJ5cuRnEsmlQytg2WrB3UN9JsQoiAoi8ADpf74Z+H6a+YGckKgMR/yhQbc7mTgHJZAEqFaZuRG1yBJ2MxP2xZcvw2EJAEiDJ7X69MRlJJnRDG3GxVxjPIKmY8sFkalE6SfXcAW2N5k/wBvxgKvTUvTCU9IVFDR/Udi7MfpknnsI9zZf4BRUkKBJme4BE4EPDmeotKo40D007EGW9V+5O9iSEAG2DBp6Nli+wWtwMsCq1U0qJDaoVyxAJ1sbwGEsdPKAZEw1MkaLKui4CTHqVmIMEkE8mEDpG0nFn8PeG3zGipTdlSGSuKm5ZSADpN7qdSyJBW+LnwbwvRpKqlLU2JXYBidPqMMSdovHO2OngqObkwjw5XV6FM+XoDrGmLELCgxJsRtJ2wwzqhaR0stMKJDEWUDtytbHp00hZQtMf2iAvcgcu/L22l9FRR9LqYI2IPMHocMAXZHg1EAk0qfqERp3B9TBp3liScC+LuDHMUxDlAgY6Qs6yRCgwdvj7YfAY9xjHGuP+GvI9ABdvLRmYmAhlpt0MRz2PPDnw94PqqobzKZEHUtNpJEArEwDqO4JAvfmMXjxDwn+JpaAyqZHqKzYTYXEHv+GJeE5DyU0CIHQzPc9D/r4FINlHo8FqoXp1telfocHVNMExpHQSZJBCakIAGpsWOh4ay4/l6NSsCYYzzu4OwNx9IXvPLfjtN0Z2QuutR6wwChgyKqEdybHu3XDHhWZLKQwYOpIYNfsCDaQQLW/HBvw2+0UzxB4IZIbLTUXmhiR3BtIxmOh4zApFVnkin8c8ZikoamqtIkCbmLFY3DA8sU7iHjPNsdK1TTVzdjpGmQBC21AACe9+eK+zQ7AAOSTcC3UlZ26X/C2GlLJUmV0FKKsyGJOlQqk6SdlmSSTa2+OeM5SdEa9AqeWL1dALNUM+rYluq89O51RfbnjMnwytXqlKLeYBBdjZRBglQTMTN4G52GN+D03zOtAQtMKxJkAsqkT/ygnT+A5Ytfhnw61XS6sq02cswS4AU2TkCpMWj+kbRinOGk+w06EnFfDrCuadFC2ioBAI+kkAGAJjVN+lu2OucKyfk0Up29KgW2xBwrhflM7liWeNXcgm/vB5YZYs68FRmNXWffkemNsZgBFfGOECu1ItdEJ1JJAMgibbxtFrE35Gi57wc7ZthQp/yASGJNwzi5Cs0EAEEQBMtjp2NK1QKpY2CgknsLnGMcdXIpSq1aauXCkqGIuSsT9mJHxhjRYx1Ajf5Nh7QI2wBkyWLPtqkxy9bEn8xg9zEdT+AELt0x5jacrPUSqNG1cEgde3c8t/3GMy9GpUdUpHS7TpYW0ML6+Z+mVPYk8sR+YNI5WAnqf+xgjhmdWlVSoTADC331R1sSYw2OVSQuSNwZ0qjTgDaYExiTGqNIB2nljbHonmmYQ5ljk31//wBVz6x/7TE/UOiEm/Q++H2NalMMCrAEEQQdiDuDjGPKdUMJFx++mN8VbK12yNZaFQk5aoT5L76D/wC23bof8WtAOAYQeMeJ1aFNGo7ljNp2BMR0MH/IxTct/wCQqoVQ0EqCGJFyIsTPOe33x0HxBkTWoNTBIJi43sbx8Y4j4iyIo1Cg1FksxI+3LfCzk0arOn8J8cUK0CrFJhpYHcGReNQkcx+uLWmjcafVzEX6e+Pm2tXJOppkxcj2Ij4jFmHi5ny1OgCymjGllaNV76hzgWAHc4WOT7BtHccZih8K8T1DT01PSwMAt9VupO354zD8gnNKVIKraXl4gW9MQzNM3Ebg3xFXzZdmC1HK2MmxII0kGJ9t4wDTqRK7gjr83x7l1k6Y57npjm7GDuHatRKakQ/1ARJAAZSw2WJbYwAffHcvCeVNPLUw31xLEcydz39+eOe8AyjPXoioyGjUBUqhiCAdMgg2iYHP5v1XJ5cU6aILhFCiegEYfHD5cmZvRI7gAkkAC5J2HvhNxTxJSpfSVqEH1aTOkSAdWmSDEkT/AGnHvH+KVEilQVWqtzYwq+/ftii5XhWmA7suk6SEMte5LKBBtM77e+DlzKKpPYErOkZHiCVBYjeIJE27TierXC74q+Syq5KiaqA13aN4BIG5FuXtb4wprVWrVTJhZmxJsCdgeR3+D1skszjBfYUrZ0CnUDCVII6jtY4r/jTiSrlXRGGp/R7at/wkfOGv8QFpgWUxEXIEciR/nHOOOZpTUVFgoGNx+pNzEDfrhs2RqOh8MeUwEkqIWJBUX6emYxI4YNO8k/bbn74989YDC8XkHoNu9ziNGYkHVY8h7qT2HOccS7PSfRMHARuoM/BNvtcY1zS6k5cvkHr94xGjAhgD/Sfwb/Bn5749ov6RbkB9jf8AffAb2FdD/wAKZmqrEE+hREMWJMXJvtAgb36Yu1DPqx3EEwO8TP5HFB8MuXLopEhZEzMDoT1BFvfDdcxI0ggEEi3SJbtNu2x6Yos0obODJjXJlzwLRrnUwbaTpJ5xyA7bYCyGcHl6fV0BjfrEfv8ALBGfpEjULPBAv87RucdscinG4nO1TEnGyz02pOpIZjBYdLyp67Edb98QeD+KsjtlazAuvqRv71OxBn2AAGwjliWuKrU5FtyzEXQRb03J5iD15cq/n8q2YBNOfOo3DzaR/TJ5dwBBi0G/PGcv8kUW1R0zFE/8gcIVtJ1BEglwFGowdVrX32nl84M8I+ITX1K1q4E6CeQIBItb2nvBviDxfxt6NRGAWzQAwFhIkkm0MOl1gdcdSanGyb0zlXE+FvTqFQGgAH1DSQCAZIJ2g4XxpkFSHFyCI6iThxx/ib5yq9R4XUYF/SAswJO8QPnA2Zrq4pqsawIFQ2JPNSLyLxJ3HLHM9MbTQTwvjCoqalZokH1G6mIWQdgROMxBwrhS1Khp1Xak4BJUp7RpPOQdW23PGYsuXgtCimT6hEkmJ59gOQ/32w8/hkd6YNQa2IJ9IVP+OggRF4+MAZTIhwGWousuECkbBtmJNr39oxcvCXAvN15epTQVFDaGOoSVIDAkC0C8j+4b8pproLLp4S4K6on8Qp8xCrBoHqENAkXszE3vYdYw48S1ooMNYWeeqCIuYggk22/PbDCrUWmlzAA3Jnb3ucc78W8YR2Kan0wBGnabeoTJBuf3e2WXGOhUhZkOLVHq6m1tTixILHUREyRaPjcHkIJrFvMpohYM7aAzTLadQvsYg77kcsZwRFqFqgLtfSgYQpMWsOl7RGqDOH9aoieU9WkQ8k013IIP9y+wJ5fGOFQuf8elHpC5M5UTLnUE0ySAZLj+5pPI7bDfaQcNOE5ZtHnMNM+qP6SOZBPqA533nAdbhhqqKyoQxYtBjTIMiB7zHsLXnD7Iz5ba0JDAegiwuTYFRtO3bDycedMVdHnGOO09Jp0wKpIgwTAnqQD+NrY5nWrGpWZoUKPVC7XkD7AD88W7N8K8inma1zAJUtAYs0BZiQVDERtin5T+uNgNM+wI/XC5MjltnV+mits2qKNCrZgACe21+u/64N2CAdOXvgZuVuXtPv2tj2vUMCN7jrBlY/Of+sRT2drVBKoAxjaDv3j/ABgemLMuwEj2m0/BAOMSmfMvzU6RpiNjtvz+L4jqL/MNrNf77/j+eCwRGPB+IeVXpvOxAYe0ow+BJ+MWbiFIgsx1NcwxgRvDG/IWH5Y5+xClgf6XBMc1Zef2j3nF1ydRXpqylma2oRztPPaeg/LCtuqOfOqakM+H1dMW9QAEDcna02O284tAutxJj3xX6LgknYzvt+ftz6D4a8ObUD6oMRA5cpk46f0sknx+zjnvYvyKgqbMFP1MzD6heGHff574QcSywp1Fg/yWY2FztrMajLbSeUDth3Vqks1PQ3lSoOoemBZY2O4Bm+w6jHuYpLUZFGhVDMKinmQNSgdY33FvthuCuvPyhbKn4s4e+XqLnMsQArCSpm8TLAAAKfpI2264lfNUs5R88oj1dUMgA/l2YD0kw+49RPIW5YN4rw14/h9TMqaiLGSjBdUAzOkmIvYg8r1fIVDkcwUf10am5jcdRsQwn8ehxWM6YzVoQcRyCJWalTqeal9BESTYEBR/ykW5XwmrgpMiD+XbHQfFPg19K1cu2upZlNNQBpFwd4EQIJuxxzrNVfMktPmz6p59/wDWDkgIhhVzrVxTL6QyJpVuZAOzR0m3xjMK6dVQ0GQBvBv8HHmJpMY6FR8LVUd6cB50qGCkaSkVNcQQZkKTf6j3OOleGcn5VBGcaXZAXEkgbnmT13wF4eoVSQ4Mq06/MkssEgIJAMhRBYncc8a+JPEGWArZdqrpUC20gySRYLAvyHziuJN/IWTrQg8e+J4FSlTaRKkOpPoImx+b/aLjFP4RmDVY0wutnEWsW6X9wDhDm2eSj/UPqEyJHXcE4e+D6mhhUOqKalpXrFpP6c8Rm36zR7L7w3gyav4YXVd2VgQHP/1ImSCNrjkOcY04tlssiBJL16Z9RWY1C3q1ExYxz6csG+HuG5doXS2taj1yzf1s5IaTvKyNoIIU88VjxPmEGYZCqehiSPVLD+k1CYvz95nFElDG2vTO3IbtxEsQFdg4H8xSG0j+0xBM8tOxEWthrk82GCqwJ0mQ07/fa4Igjl7YS5DI+YEqOCVYSCmwJ7b7ALMcsMHVPJ1IrbQdW5GoCFEA9R+7+brv0o0J/wDyFxQqqUEadQDMBf6TuTFrwfg4rOSGlJk+pgD9zf5H2nHnGKmqtWb/AJQs3ssIPk6W/wBYnNKyJMaTP4f5OKM7cMeMSeq1/kfYRb88R1c4g/qE3A6knkB8/liB3lSefKZ97dtsa5oQ9xEmZHad4ucCJWXRrXz5DMRcJEkcjafsOnfGnEMwxUsilmC6gJizTtN7GCcS5dECFAwBZi0DmSSxW/KDGPaleLkQxBIn7b+6jFNUIB5Ou9VFeomhm1U3BtcGVb43+Tiz+Gs16NLgekxB59I6XG/cnnhCtfXTIiNJVgI5MA36n7Y1yvEvJroxkCoQhK9SYsPcA/fCS29IE1cDpArUtXpkjVETF/7lgRHsfzw/4VQ0g/ud+ZMztivrTI1GoqqVQilIUSYsSovJN9zvaMWDh2ZBMDmATNjMdN/vjphxWRWee7o84vUC6JEgmGMEqABI1R3/AF64AqIVhlUFQ4LnVAJP9QuSAJEjpPTDnPsFRmZdQUaoidumK9RzC6XgDy2VhpazHVcAz2JHSTzxbMl2xUScUWogD0pNQ6gCwBgi9wb6TBBI2taJxTfEdWnmRIDq7CQXGxWdSE//ACkQBG1hiyF3dAEaXpjSztfUCd5s1wDPUg++Eud0jMaf/c+pRsKhFjzuw6XxxTyU/j6VggfwXxKpLUalVwR/9NQZJYzYTYibg9T3GKVx3hLZWqqVqZLSSx1CXkjbmB3kifnFs4/w7+HrJmKQsIJXYSt2tykXHsxwv45UOap+c+nU4I1MTKqpG0kSZaOkT74vjzpxqQJQ3aKbm8pPrpDWkn6Z9IkAapiNwJO5nGYnzWRqhoIVQ9wzQB6hq9RgASNp5zG+MxX4go+jabtTp6qhLNzCjrsB16SYnttjhnizPedmKrEhPUSAxurAkEArYyRE9x0v0rxz4rWjT8tVqh3temQCAYIBZfmRIuN8c441m0dEAIqBobWwGobny20kDdRyF4uYnFMk0viyaTexTR4czkEkLJEzcw1pAFyABfti2eF+G1FUIKg1MZCRZlMLJm8EGee5EAzAvDSqoaeYfygFC6tJImoQ1lAMSvMC3bG/DKparXqBydJK6Ub6rENpexJj1SBcD4xyZdpUUSL9kOEVaKVSSdQRiuh/qLSzKGKkrBAi1p53mqcS8n+JQBiSdJ9U6ZiYJa5uZvzkQMdNyVNfJpmCQEB9R1HbmeZxz3N0PNzLVtAVQCiIBJsSZixk97jbli2TjHGov0TfKyV3qEwCIYAArIIGo7j4uR0+2cZrmiijXeGLKSYgQZuTJJIv1w3yuRKS+kqGULULEkwsmATcXJn2n3pniXNk1CGuy7f8lU2aYvMLe9scftpP8/P6KwVtITtSPmLMmxLTz0wZ/wD9Tg3Ntex3ET72/KMBVKraiq2MAEnntI9rn8MRtmoB1GTy7xjNHcmG+YIt/wC5BiP6QOvc88aPmTcGbA9r4houAaTAQpY7dhIPtAxrVzA8xgekA/l/jGoNhCJ6kaIb6TJ2mN/leWIs1SAFgfQ/4MQQfiTjemDUSppDAhBfrzNjiL+IM3WNSCe5/wAYeS1YsXujzhxYM9M3C7d1Fh8aWj/7caNQOs02X0SfUP6SYI9v9e+CKzFcwjRZlg/gf1H44nfbcXXT8obfhHxOJ36UrwueR4ohZQ6trdfrb6SYAEkiTYd4w64YwsVAWTGmANrX5z/qOmKV4ZzytSNFjMXWb+k/UPfYj3N8WuhXgkavQTquPo5RaftIjC82pbOHJCmXBTIxWfFaw6kHSNJB+8z3+/PFgydTUgvPfr3wF4hyLVqWlCFaR6iBYSCQJG5iPnHpzSyY3/KOdaZV1QeYGqOQPpYEem5hDB6Nzm+rHmdyKg1U0wKaSrEGRF5tchSAR/vEwp7k1BDclE6Tbc7m4/DG+V4nJllYaSVYEyO0GBM79OW+PKt8eLRWvUI6r/xFIq0K07QbNG9+ovbkQMU6hQ9bU21DSRAtI0kkgSbEkxO98XF2H8Q49WlzpvE6l+nlADL6R+zhF4uyrBhmKasNR3gwp5X6wD9sbG/Cr6NK2VUGotVdS1G1U6OolhsdTtcxAi/OOuMwdkaFKjTWvTbzalwxqGJ1ERPSAOeMxRyt2CK0beIa9ZyHYJWcMJOgfzA1goQMTpABII7dJxU+H5I1HhrKASSdoEAdCb9OmGfEeKq2YNYIFSWABbUem3L2iMe5PMB61Q28sxGsEkhNpi/1DUfcYrKVtslFUNfEVen5as8E00BJSVV3M6DUBNzsf2MOv/G/DgoUMttMnURdn9R9POB6Z3sRisZ+nUq5gUXWBmKilydE6bs0DkAHt/aKYFpOLrQzRpelAHK1CoI2IgkseYiY6GMPbnJb9M6iiz5ri1Ok3lwZC2CiYttC3sL+2Kh4d4aQ1So9mLOTIX6BzBE3MzfqNxMncR4or5Yo5HnsfLP9wBvIW24sYj8MG5RGpZd2IClQBIkaQOs7W7cxh8k3y+PSV/n/AARLRtw3MkBabUyAE9Uk7sb32M32jljmnHGRszXdWmmGCoewIWB2kW7RvjpVHiQFOrWZiVRGaDEEbgGwg7Ab745UFLKAwGtmJk7i1z+Jxz8+UEdOCPybMoVAq3DMzyTAkie3uefTAQrByAJVZ2jeIt/nBeYpqBA1ggRMwSWvy7Y9y2UkEao0oTcd+ZwDoRvmGUNTM/1H/wDXAoJ8xjvH+D+/tgfiFcagdgvPlJjl7j88b5KvZibzv15D9cZLQW9jTg5qBLA7xHwNx+/wwBnSytJFiLdIk9PYX7nDLhlcCns1mFpjcEfp+WIuLHUFm2mxU7weh++KPoRdg/EqsLTncMB7iG2+cbDMhhF7kSIJuZQ7e04E4kP5Qk/Swg/lOJsqpIY2mxvta5/X74lWit7IKWbdKpcR6TJifkH3uI53x1rhToyI6KWR4YTcknl0kX+2OR5oKrkzKP8AVHLoe3+cW3wJxzSr5YuQBJRt4ncAbc9Qnv8AKyWrIZo2rOncMFv6h2IH3P54YYpuT4madQjzP/uZZUi43F5n3298WrJZnWCRpiYBVpBsD8Htj0MEk4aOF9lP4pSp0n/lnUOd53aIWO/3IOF+dquxcCLLMgiZAmxn09I74X5uqnmmZMFvV0mQdyNt7e1sbVdEIS38wppmVHqUyrAbXJIvyEHHDlglNsrF6oFzGfdzBX1EKvfVujDkDblvbG+crebRYGfUI0jbWpOqfY39iMCZqqlWvrUlQwkE7qx6js1pFpwUmYVmhDqJAqERH8xBDgf/ACS9uYGJutNDJ06Khl+GVKtRqYOkgXDbCCLGcZhxxSg/m6qS6tQ1aot3O/MEb9cZg85eMekIstWNJS0erYTeGMqO9geu8b4tGRzC5bLsQkt6fLJIEj+oPE3AQjpPTbCevw9nNCihVncGqSDY2CrMjcQd+vfEhOmrRpOoUKTUKjbQktuST9KGN9++Kzp9E+mG5BkqZ1hoZqaIaareQWPqJgyIdnHPce+LjkaiqzlgCW9Ki4ALC8gm50yPw7YqPhXKVCPPqTpqa2JGxYmJY8wCD6bH1CMWytXaPLVdVMNqLqw9RPMCPzkjbcTh18E535X5/sEt6AsrXLZlVMaQ0homWIMxa7aVP+L4cVuIlm1DWykH0T9USGldjbeZMbbYSZMCrXKWsWYkfT0MzcsbgAD+6cN6dINUqKxUHUqqVUaTdnZh8Mo7Ac5xJbxXe2atgHjvOumXpUyFHnQZQGSqeqCD0tzxVMlRXvyEneTc/YThnx+p52Y9baqdKVETFjLn5b08h6e+Fi/S/f7At37DAijqxqog+bqqSWvc2/1ifLZsIGMEydIuBYDCzMEiN59vnDGjQsqv6iZMav05YJQEqUxVJOrZWEHaeV+gk/fthfkm005+B9469sWOpw2l5RAGg3236n32xVqKnQm4Bn4uIH5/Y4rx+JO/kOsvWikWP9RnkLD/ALOB6lbUhPIsN/bly64LyWRBokAz0sd9/fnHxgbM5Y6NNpEdfj6vf8sbwPpGas6qR2cW9zMEcsZw3MmIi+mRtvF5xEbLcEQd5uRafsbjC9q7UiVMHS5hh0m3wbYVRtBcqYwzNFQrKSWn1Ag9OnyTjXw9VP8AEUYDovmIuuCbEwR8iV+3TE7cQZlAJuokQB7m/tiB87aQYvuLEc5EbdQRjO6A9nS81kHpmaZP0grElmJJ1GTAsYG/Q2xr4p429OmopsQGVJJb1EgTMjkQ0TzjGnCM+2byoJLVDdakG0xILRcLAmwufbCjxQhCUySxWm0DUAJ5zHQX64T9PlcXwZxTixHVz5L65gk3IMHlO3M4nWofU7QSdOjtFwCNoIABi5nvgfiGT9KVBJFST2E7XAAmZsPwnHlSr/KpnUAyEg3MkcjERaYtc46csQQ7GdIFqbIJkDUkbwxAYbczeO5tgXzzT0QB5iw4PWCbW3ESLd8a0M1oreqYKwQDuGHX8R7DBD12qMyG2lCNhIKmIsdp9OOJd8S1em3EMu3khlhVXSQbkBXkifn08vwx7ibg9VdJpM2oKxBUEkOD6kNrmL7RtzxmFch06A/CmWqVXLllAGlbk2DGYA6TFvnlj3xHlwWzNUOJJ8oqCDcsqbcgUVz3vjzg2VNPLU2WS9SZIE3LHTsRssexxLxLK1PNpZZtGp6ysQkelKak+oWP/wDIzeq+/TFm1z/PCdE3hysxVFJYaCFWnP1Wh5EwRN5BmTNgt3HG816jVMgtyiJAIBY6Qdt7GZPKcD+FqQFBahHJ50mABUOuDcGLnn+mAPFGeSopKmUTce/pkiJIJIuLEEYm5O6XQf5DPCWZlMxVVTpIBkjaASxn3P2H2OzeeFCiKxBLutTRqEaWlVTTyIMlp/4mJws8M1wuWSdR1amIA9xpjvE894xW8zxB69Y6iSiyEUMSFAMCB0Jk9cMl8v6GUbYWXLLCXJgE9ALkknrbniHigZAoLEW3G03/AO8MctltIF7C5HSIgfrgDOrrq6FBIj4E2xSK0XbBuF+ppIBIvcTt+uGK5v8AmEFVnrzib/PtjzL5WmgI3JuTEx7TyGNMpR1SxiN+n5DGoyZvxSuy0yVi4aAOVh+dsD5kinTpKAWiJ78r/OMz9PUPTbUygGZJAgmfscSZynbRpLKRFjebx+MbYeTFXZHleIAmRMg7HkP+8e53OygIt13jckz+H2GPcnwaW1MsKbfVfoZicS5rgEgi9toJHQbxfBrVGb2LqDFh/SQR6o+wPUWP5YT8ZoeWQBLAqb87Wn7ED7Yd5ThZRgZi8Ry7ztgXxJlwPLMWDkDtqAt8x+GEi/kF9A/BaRZF1NPI/l99sT1+HQ8TcqCL7wII/D8cQcJqaXKm6m/3/wBz+GGmdreiQ0lSDPODz98M+zJKgnwRXprmFUg6H9EamGlj9JMH3HzgvxISrFWGmTqIEwf7WIYnqcVlswylaiGwYHkCOcz2OG2ezor1GdpECbEnuB6p2HT9MJxfKyGVHnnBqLITDAGOhIgW53B9oBOIqBDBUI2mZm1wfwJOBsgg89DyJ5mLc5I7ar9hg7L6KNV/6hJUz7jrzuf2cXmyUUQ1hF+hg9bfvlg9KZXRVILLpYnrMkDfpCn523kbziCRH0zIYXg2JuMRisfLjeDI/K1+kfbHG7s6Eho501abF9Iq04YwLafUNoXtzNsZhbnXRsqRBmmVIbSSDqkMSwEASRAndTjMaONtGaDuB5lEdWgrpA1aSfUVDfUDb1HlaxxDkqT/AMSzEMzJQd56SulbzuCSpM8rbYe+D8p5wZXY6BScmQBf6dJIJB33nnywN4GZKpz5dgNVMKNTbKzmTb+303H64bi22SQ64VRVMp5XVZB3gmxXa3764pfEcl5OpCToLEbgyVmBI3i3zOLXV062G62upJpgIqnWTMkCSB77b4QeMlpq1NUct9TNJJiYi7S3Xc2xNXzozC14jpoCLN5bU6YCyqkgcwCQbzvhdwzh7AWH5W9x+OBsjTqsPSDpBOmeU7nbc4Y6tKGTfqLQYG2LRgXj8VZrnm0laayxN/nrjOFZRlVjI1TczYfPO3TANCsxpkhjLEgmOnfAWY4s4UJNuvMTe8W/XDpbC3ofg9wF2JgyeVsQVMxpEaQByHP3bphWnExIAjSosJmT3mPt1wflQQrVGubwOZ6D74NGsIyFBXYML00BjoWP1H2G0e+CeKVyqqPpM7j8Pi+NcpTZKQ1HQFF/fczHOZ364g8QMTQ8xTqW2wk9J7j/AHgx2Z6Nf/UiwK/eP0kYYZfMsU2mOh+OuKjwvM6gPsO++0YsuTYhIEC0zufnDRtOjOmrNsxXBX1AHke46Tv/ANYFzSrUplAZDLAm9/6T1sYwvzWdKagRIOxxmQzBMcp2wkvsKSE+QbVcyCNj35qftiycPZWHKOp3PUR+mKdxGoUzVQAwpIYKOWoAx95wxyfEjICiTyP7/e+Ha9FT8G700UkEWmw6e2ITQNI609SHZTPpPMdhzgRjKgPpZzBgGB+p/e2DKVIOjbCSIG4J6me/44St0GSTWwGnltbKzKoXe8fePcC3T3w3qpRLHUpLC0KII7hbD8hfly94UtOoagaqmXKAateos0yAEiWItcibERhpkaaExQSpmGvBc+XSmQJCyaj35ah3GDN12ThFGuQ8N6B/ENpWlomWCwf6hILEkyN+wwjz1NdYCOXpxGs9zyBuYn4gXxac3wXMVm1Vnaq6iPKogEJ0X+1BHYH88P8AgXhUlP51JFBMlW9THmAT0kCx72FsJTm6SbH1FW2ikZDwlXzKeXSM0xAZpITUo20/1HrO07XBxmOv8IyRo0wpZT2VVVRN4UAbe8k4zHVDDS7OeWZ3o4lxKnSAFKkGCET6SVvuQykGYjla/PBD0K1Ws2pkpipUVWWOQpaQ7sB6U1dtyDFpxHRTUd1HKDv/APjb8MEVHC3mTABb4gR1xztr6Kxg2g/J1PKUU5FmljqLAxFgdRta8WOFmdyVNqjVSIkzp1enpqiJvExOIv4hBBJsOv7ucT082pUA9N8BY12PSAMxm9JlCY27RgHN56AJm+wGD806paBpPfbAvBqaNULGPTePyOGT0F9hfD8kQnrsBeO5vHxhbnaV4QAEk3In464sVVNcfUEjketyb/H44VV64puIBK2v+mFv6DX2Qpw4Uk1MBIEmP94bpm1NNWUaVtgbjOY/kFokx74quV4uW9JJMCI5YeUb2KpJaLZ/6oiBwxs0gzsREfOEuS44DTakSpVSQBFo9jiGnxRUMkKQOX+cb8B4YlSqaxGlCZUEDe5n2xo0o7A75aEuSqNQqHSD5ZMQeQOx7ROLcnEQo0kgGLAC5G/+vjHnGeFioCabeoC40zIuLRzvt7YX8DoMJuZBsTubDDNprkCKafE1zNWQBJkG8qe/wN8SZSqLBo3sR+vtGD+L5FhcAm228jsI/DC6jkCU1ggxBgG49sDXQysqXHXPnGoJuBPuLYP4JW9Mi1xJ5ncWxmdoh09X1Sd9+t8BcILCUgg9T0xeSXEhFtSLJnDIBBKxsTv9sF5SoxSIMxfoLxOEaVCB6pPL3w3yldCp1Ej0wAJAm8/p9sRoreyPK+IEpM4ZNXYiYjvvPxjo/hCvQzNJWC1ajTHk0UCqtxd3MC++4PbHOcpwwP8AUCxmZFr++LBkMpWoqVpDyqZMsTUfS3uJAJ+MJkljemGEZ9osdbjpydcVKgL0dbBKKG1IC5k/SXH9o3g3kQVPF/8AyBUr1EqUkqL5ZlQNIE7eoVL89h+gwElJVAA0seqoP2catXUSIt0iMJGVKkNKNu2W/Nf+R2ZVKZYyLnU2zXFjFxB3xmKLXqE7TjzD8m9sCjFao2ypI+ltRjfn749rVCRcgt7+2FSE/wDWNlczufvg0zJomaqdhtg2jWjpPY4WawLxjw1pMY2w2iXxBqZNSCDbn+eK1QzlWjIJnUQe3tiz0csGkSB2ONKvDhG1iOV8GMklTElFt2jzJ8VaV5q1rHGcQqETM3uCB1wrqcJ5Akdpt9sStlmAgsSO+MoxQXJszK+J/ToeC3TlbnhTxKnqfVTWCxiBte3xjavwpSxMxJ5fpfHi0mSDrJAYG46H37Yrrwk232XTJeG6TJpZgDG/KfbpOCaHDzRimSARMHYEHY7Yr+W464+mCx5n9IwctXWQcw5UgSumw+P1n7Y51a7L0r0eV+JGiS0WGw+I+ML+H8T9f1TIk+/PEmdy+rUSxZeRA69RhZw7K6agnYAx1v1xRU4uxXakqLdxXNswQCAd5nkcR5GmogWuNwL3wurlmsREbd8HcOpTEm87c8SlKtlFG3RFxThGq/PcRzi33vhOKEG/7++LpmMsChJsZO/TkcVvM0WY7EnqOnLGhlT0aWJrYGlITtgvLKo/pnG6ZJovb9cZp6Ya0xKaDcvmWXaB7YIqZ0sPUTMb/wCtsLVpNvP44kNMDc3/AHzwtINsl8wb40Ikz+WMSonv7Y8qZgA2UTgbMbkHcE4zEL5gsPVaOX+MeYdJmtEHk749KEbzP75YOUbYx1n/AH8Y3IVIW1EbHgpHf9MMvKtONHFr4PI1ATMw5fhiRXY7N+/tggINueIjTB64FhojraiOXacQwTgpqWPVpYNmoEK9vwxBXy08sGnpjxFjnjWChGOGMDqX7H8cF5fzltGoe/XphpoBsd+uMMTjOVmUaDsmEZfUpBjeD+P+YwEvDmn02GPTIxuMy0YjUvCycfQ6hk4F2/f6YlfKqTIJB7f6wAucPT9cbHNvzPL9xibxyKLJEZ7DSSI6E4Dq1l5XwEajE3YnGLIPLDRxULLLZtULNuSO2MX7Y2JxDqje/b9+2KJE2yeo87fbkPbGvL6b49Qc+mPAd8EUiZWI2tjFp9f398EKBjVkg3/DvjWajRrc8ZjHSLz+/vjMM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AutoShape 10" descr="data:image/jpeg;base64,/9j/4AAQSkZJRgABAQAAAQABAAD/2wCEAAkGBxMTEhUUExQWFhQXGB0bGRcYGR8gHBoeGh8aGhwcGBwaHiggHh8lHxwgITEjJSorLi4uHh8zODMsNygtLisBCgoKDg0OGxAQGywmICQsLCw0LzQ0LCwsLC8sLCw0LCwsNCwsLCwsLCwsLCwsLCwsLCwsLCwsLCwsLCwsLCwsLP/AABEIAP4AxwMBIgACEQEDEQH/xAAcAAACAgMBAQAAAAAAAAAAAAAEBQMGAAIHAQj/xAA+EAACAQIEBAUCBAYCAQMEAwABAhEDIQAEEjEFQVFhBhMicYEykaGxwfAUI0JS0eFi8QcVU3IzgqKyQ0SS/8QAGQEAAwEBAQAAAAAAAAAAAAAAAQIDAAQF/8QAJhEAAgICAwACAQQDAAAAAAAAAAECEQMhEjFBIlHwBBNhcTKBkf/aAAwDAQACEQMRAD8AZ18trvp9RHKbEiZ2mf8AQ5YmyHC9J1Cd7iJPffl2w5oqEbRFx6m5gARfn9uc8sMKdTSC8eogwqgXIAED8/ntjwW2Wr0T5/JFA7aXINgQPokWLAfacAUCQ6qsMRurKRflvbV8YtuSzNWnRVlRmM/Qo3md55XuZwv4hnWrSK1PQyLcqDsYk77TEHucdmHAp479Byp9EFHNKQwJsWAsQeX2jnc/GGPENXkAUnKidMAEzG53ldjcdsAU+GpCsxUgMVUHbrAiAef7tievmGJpqpbSJMgWJm+ra0j/ABhVGUOugumMcpUkBqxJ5BeW0W2sMO8hShRee/Wb4TUcqfSkSCbztG8fmfjFgoJAA7Y6MDlOVyROVEmMxhOPAcdgp7jMR1K6qCSQABJ9hit0/Fy1CPLRtPPUADz72254WU1HsKTZaMZhVleKl6gAACnnuZ/LthrjRmpdGaa7MxmMxmGAZjMZgWtxGkoaXUaZBBIBkchONZgk4pOXas9Uio/qazRpZOUWCmNh16HniwV+O0RTJqHSSCChEt0gr8i36YrHCHfy2ClUYrv00iQBAmDY78umJyktbGiix1uClgg1SVbUWe5PQe04a0cuAumBGx79bd9/nG1CpqVW6gH7icSE4evQWLV4ZTpksqqFnU0gmIG639Jm8++CqFSnUXUpV1PMEEff5wn47n6Toq+cFUuVMAkkiJAgiwBknlhLxHK+XQLUHCkOrsdB/mRAVjI0gBt9haScC1eg9l40DoMZjkHEfHVYPVVXBRjuoBKmxhNVuV+Vyd8ZgfuIyiW7LZd1nUwVWJZjY3ud53IgweoE2xYMjl1IUxMdfYfmDjfLcMQFSyCVACn8f9XwcigbfubnE4YIrb7A2YKYtYW27e2Is1Q1AwBJ3Mfv3xPjMXAK6XBl8sU3ZngzOx+I2HbBVDIU1VV0iF2n9cFYzC8UGzSnSVdgBjfGYgz1QrTZhyE/a59/bnhgFe8QccKuaQ0m+4bts9xF+XQi/Ih8D4yBVIZpbYB30gSb2NpkbATthHxPiDCq1QhfVcGQwEix2EPaftbAGVrydUTEsbiTtctZi0+/XHNLLxeyijaG/FuKNpdNQ1EkwNjfUBItEkHEeUyzuTrEmRygiZmTv9+2AKrI1QmoxBIJHp9OokWmYM/3CRIItvjX/wBYejUIfSjC30kqN/UQdufLrjnnJy6HWi08PrqDcn0sJm0A/TEdZG28H2xYMvx2ix0ltDbDXAnba/545UvG6jt6WhCLADbmSCbbjrbltg/iANtZVWid5m0Qf8zyXfDY5Sg+gSqWzrWMxT/BPEzPlM0gglNupJEbjrEdxi3sJB5Y7oyUlaItUVTiviwBitJhtuVMqbzIJHaDyvvik1KpiSSSDIvc9bnbB3GMs1CqVJl+guY31MYN4vH5WwsqUWqKZVRz2EtM/V95G045sjd7KRQ4y2d1AesEkQJ2AP8AcTAAE7/5IxYeFVkJZgoMCACPVfc7HTzte0YpdGn5asbCFuwPtdQe8b7x7Y1z/iVqfoWUlQuoiWG8zPpMjoeuIp8WuI76Lvk/FC0Vp0aimUPluwIhdIsTe4IE8ueJuOeKaYo1WpOp0kLq9J1bT5YJ9W8TtY45nmeJFmLKJZk0g2EQLECIb0kjaY6HCrM8RLaR6EAEECYJFuRsT+mOlZHxJtb0EZbieip6j6QdxZhuZXvyv1xPmePtVLAn6hoXU3pRSQSPVO5W+3PCZyoBIMsbbemCLxN5nnidUWp5StC6iQxEbcrbg8hP4XwkQtICPqvIgn7mN/tjMWPPZJMuiFwDlnLAFWDOD6fpIJUSaYNxMT8ZinFGO4eeswLntiXFXoUA9NQ9M6tQVtG4H/Icgb/YYslA+kb7cxH4EDGxZHLsRqiTGYzGYsAzGYzGYxhL4kzrUgrB9Cg+q4lgQRCiCSwmQOoxWsl4yKVIqtIJEk20DcyBANh0t1M4dca4ClWq9RnZP5d6h06VAGkgSLCJmep+OY+Ja4pVHSkQ9NDoBsZgTA3gX353wk5OK0FK2NeJLSWjVcsxbWTTUjZSzS7MPTNoibH4xX6WaEkm5JJTeI9wZt1xlfiHqAqK1N4MwARYAAEbqRvJJNh2gPLDXrYk23JcST0gkWJmd4xyzaZTaGZraqTHSBBVZB9TTyiCFEe0ziLPZlSwdndi1mk3gQen7tgPMZoEemwtYGLi3zb9cR0cyx9CgEsQAZkiZ1AcoNr9vfAVvsyDqThlMMEI3UnobgRuefLbBOXjSbkzAA5T/wBcrYQLInVIAsbbe3S2HFOqkAyp1CACSBykW5gEDAkvQvRcOBZp1r0tNQXYAqsTo0l5aBBt+IGL/U4pSD+WWhhp5GJYwBMRMkW3vjhP8Syg+mxFwYB6wWF722ib+2HeU8aZoUzSmNYChrAiIAKkAXAtJnYd56MclGNMnKzrecoKJfQpsdZ0lmKxsoF7mLY5x4h4Y9NTpB0l201P+INwQux6CLx74sP/AI+zteoGLs1Sn/c7XRh/SBeQQfiNzhp4qdTQdPL80sAgEajqNk5RIaDciBfFWlJATo43VZxZdrC3qBiQBIEXMx8YE4jWLMGIN+cAbWMRaN9sOqnBitcUmKlfM0Fg1gwjUCbC3eLzfBPG/DrUiVVfUwDD1iwmSBMbH0yeYt3gsWyjaKqwLREjf5jHlNCzSBqIk3/ffBeUofzuakE3EjSR9MWJEG0xj2pkwHMOSoH1f/KIsDuOYk7HfAcaVmjTezzL0AxAaR/o3GxjuYwceF1VEqFqKP7CZ35rYx1wbleE1GplxBVY1a4WCTy1wDuNj/UPmMF6ZiCpHI8v1GA4teF4xg+ivVp1GRcRvMi3TGYtjZlHtVUMep3+GF8Zgo37L8OuZbIhWNrSGFhvBnvvf5jBuMxmOlJI4zMeMwFzYYT8a8RUaKtDo1QSAsz6uQMSR9uuOdeJvFj16So7BGYCAkhAZ+p2BM2tHLfcYzkkCzqdbidFI1VaazESwEztF+eCwcfPNTM1iyhyG0wZvy2gCw94GOy+BsnUpZUCoZLMWFybHlBAjbb3xk7MA/8AkDXURKSqQuoMzsPQDcKJ5xckbC02tjm/FqbCroCqrUUgsBEhIEhWhryTF77TGO357JJVXQ4kb+x5EdxuOhg4oXiXwpRWsopo/qTUSssQFMOxLG7mUAB39Z5YzimFOim8M4YHotWqE2OzCQQbFpG7WO/MdxhbxTy9XoXQColZ3I3jlJEHkPqx0fi3CF8o06XmLRVBVDiV1uw0gi0chYQbn3xzzO0ahWamjUDHmAiGHqAJHKdJ5cuRnEsmlQytg2WrB3UN9JsQoiAoi8ADpf74Z+H6a+YGckKgMR/yhQbc7mTgHJZAEqFaZuRG1yBJ2MxP2xZcvw2EJAEiDJ7X69MRlJJnRDG3GxVxjPIKmY8sFkalE6SfXcAW2N5k/wBvxgKvTUvTCU9IVFDR/Udi7MfpknnsI9zZf4BRUkKBJme4BE4EPDmeotKo40D007EGW9V+5O9iSEAG2DBp6Nli+wWtwMsCq1U0qJDaoVyxAJ1sbwGEsdPKAZEw1MkaLKui4CTHqVmIMEkE8mEDpG0nFn8PeG3zGipTdlSGSuKm5ZSADpN7qdSyJBW+LnwbwvRpKqlLU2JXYBidPqMMSdovHO2OngqObkwjw5XV6FM+XoDrGmLELCgxJsRtJ2wwzqhaR0stMKJDEWUDtytbHp00hZQtMf2iAvcgcu/L22l9FRR9LqYI2IPMHocMAXZHg1EAk0qfqERp3B9TBp3liScC+LuDHMUxDlAgY6Qs6yRCgwdvj7YfAY9xjHGuP+GvI9ABdvLRmYmAhlpt0MRz2PPDnw94PqqobzKZEHUtNpJEArEwDqO4JAvfmMXjxDwn+JpaAyqZHqKzYTYXEHv+GJeE5DyU0CIHQzPc9D/r4FINlHo8FqoXp1telfocHVNMExpHQSZJBCakIAGpsWOh4ay4/l6NSsCYYzzu4OwNx9IXvPLfjtN0Z2QuutR6wwChgyKqEdybHu3XDHhWZLKQwYOpIYNfsCDaQQLW/HBvw2+0UzxB4IZIbLTUXmhiR3BtIxmOh4zApFVnkin8c8ZikoamqtIkCbmLFY3DA8sU7iHjPNsdK1TTVzdjpGmQBC21AACe9+eK+zQ7AAOSTcC3UlZ26X/C2GlLJUmV0FKKsyGJOlQqk6SdlmSSTa2+OeM5SdEa9AqeWL1dALNUM+rYluq89O51RfbnjMnwytXqlKLeYBBdjZRBglQTMTN4G52GN+D03zOtAQtMKxJkAsqkT/ygnT+A5Ytfhnw61XS6sq02cswS4AU2TkCpMWj+kbRinOGk+w06EnFfDrCuadFC2ioBAI+kkAGAJjVN+lu2OucKyfk0Up29KgW2xBwrhflM7liWeNXcgm/vB5YZYs68FRmNXWffkemNsZgBFfGOECu1ItdEJ1JJAMgibbxtFrE35Gi57wc7ZthQp/yASGJNwzi5Cs0EAEEQBMtjp2NK1QKpY2CgknsLnGMcdXIpSq1aauXCkqGIuSsT9mJHxhjRYx1Ajf5Nh7QI2wBkyWLPtqkxy9bEn8xg9zEdT+AELt0x5jacrPUSqNG1cEgde3c8t/3GMy9GpUdUpHS7TpYW0ML6+Z+mVPYk8sR+YNI5WAnqf+xgjhmdWlVSoTADC331R1sSYw2OVSQuSNwZ0qjTgDaYExiTGqNIB2nljbHonmmYQ5ljk31//wBVz6x/7TE/UOiEm/Q++H2NalMMCrAEEQQdiDuDjGPKdUMJFx++mN8VbK12yNZaFQk5aoT5L76D/wC23bof8WtAOAYQeMeJ1aFNGo7ljNp2BMR0MH/IxTct/wCQqoVQ0EqCGJFyIsTPOe33x0HxBkTWoNTBIJi43sbx8Y4j4iyIo1Cg1FksxI+3LfCzk0arOn8J8cUK0CrFJhpYHcGReNQkcx+uLWmjcafVzEX6e+Pm2tXJOppkxcj2Ij4jFmHi5ny1OgCymjGllaNV76hzgWAHc4WOT7BtHccZih8K8T1DT01PSwMAt9VupO354zD8gnNKVIKraXl4gW9MQzNM3Ebg3xFXzZdmC1HK2MmxII0kGJ9t4wDTqRK7gjr83x7l1k6Y57npjm7GDuHatRKakQ/1ARJAAZSw2WJbYwAffHcvCeVNPLUw31xLEcydz39+eOe8AyjPXoioyGjUBUqhiCAdMgg2iYHP5v1XJ5cU6aILhFCiegEYfHD5cmZvRI7gAkkAC5J2HvhNxTxJSpfSVqEH1aTOkSAdWmSDEkT/AGnHvH+KVEilQVWqtzYwq+/ftii5XhWmA7suk6SEMte5LKBBtM77e+DlzKKpPYErOkZHiCVBYjeIJE27TierXC74q+Syq5KiaqA13aN4BIG5FuXtb4wprVWrVTJhZmxJsCdgeR3+D1skszjBfYUrZ0CnUDCVII6jtY4r/jTiSrlXRGGp/R7at/wkfOGv8QFpgWUxEXIEciR/nHOOOZpTUVFgoGNx+pNzEDfrhs2RqOh8MeUwEkqIWJBUX6emYxI4YNO8k/bbn74989YDC8XkHoNu9ziNGYkHVY8h7qT2HOccS7PSfRMHARuoM/BNvtcY1zS6k5cvkHr94xGjAhgD/Sfwb/Bn5749ov6RbkB9jf8AffAb2FdD/wAKZmqrEE+hREMWJMXJvtAgb36Yu1DPqx3EEwO8TP5HFB8MuXLopEhZEzMDoT1BFvfDdcxI0ggEEi3SJbtNu2x6Yos0obODJjXJlzwLRrnUwbaTpJ5xyA7bYCyGcHl6fV0BjfrEfv8ALBGfpEjULPBAv87RucdscinG4nO1TEnGyz02pOpIZjBYdLyp67Edb98QeD+KsjtlazAuvqRv71OxBn2AAGwjliWuKrU5FtyzEXQRb03J5iD15cq/n8q2YBNOfOo3DzaR/TJ5dwBBi0G/PGcv8kUW1R0zFE/8gcIVtJ1BEglwFGowdVrX32nl84M8I+ITX1K1q4E6CeQIBItb2nvBviDxfxt6NRGAWzQAwFhIkkm0MOl1gdcdSanGyb0zlXE+FvTqFQGgAH1DSQCAZIJ2g4XxpkFSHFyCI6iThxx/ib5yq9R4XUYF/SAswJO8QPnA2Zrq4pqsawIFQ2JPNSLyLxJ3HLHM9MbTQTwvjCoqalZokH1G6mIWQdgROMxBwrhS1Khp1Xak4BJUp7RpPOQdW23PGYsuXgtCimT6hEkmJ59gOQ/32w8/hkd6YNQa2IJ9IVP+OggRF4+MAZTIhwGWousuECkbBtmJNr39oxcvCXAvN15epTQVFDaGOoSVIDAkC0C8j+4b8pproLLp4S4K6on8Qp8xCrBoHqENAkXszE3vYdYw48S1ooMNYWeeqCIuYggk22/PbDCrUWmlzAA3Jnb3ucc78W8YR2Kan0wBGnabeoTJBuf3e2WXGOhUhZkOLVHq6m1tTixILHUREyRaPjcHkIJrFvMpohYM7aAzTLadQvsYg77kcsZwRFqFqgLtfSgYQpMWsOl7RGqDOH9aoieU9WkQ8k013IIP9y+wJ5fGOFQuf8elHpC5M5UTLnUE0ySAZLj+5pPI7bDfaQcNOE5ZtHnMNM+qP6SOZBPqA533nAdbhhqqKyoQxYtBjTIMiB7zHsLXnD7Iz5ba0JDAegiwuTYFRtO3bDycedMVdHnGOO09Jp0wKpIgwTAnqQD+NrY5nWrGpWZoUKPVC7XkD7AD88W7N8K8inma1zAJUtAYs0BZiQVDERtin5T+uNgNM+wI/XC5MjltnV+mits2qKNCrZgACe21+u/64N2CAdOXvgZuVuXtPv2tj2vUMCN7jrBlY/Of+sRT2drVBKoAxjaDv3j/ABgemLMuwEj2m0/BAOMSmfMvzU6RpiNjtvz+L4jqL/MNrNf77/j+eCwRGPB+IeVXpvOxAYe0ow+BJ+MWbiFIgsx1NcwxgRvDG/IWH5Y5+xClgf6XBMc1Zef2j3nF1ydRXpqylma2oRztPPaeg/LCtuqOfOqakM+H1dMW9QAEDcna02O284tAutxJj3xX6LgknYzvt+ftz6D4a8ObUD6oMRA5cpk46f0sknx+zjnvYvyKgqbMFP1MzD6heGHff574QcSywp1Fg/yWY2FztrMajLbSeUDth3Vqks1PQ3lSoOoemBZY2O4Bm+w6jHuYpLUZFGhVDMKinmQNSgdY33FvthuCuvPyhbKn4s4e+XqLnMsQArCSpm8TLAAAKfpI2264lfNUs5R88oj1dUMgA/l2YD0kw+49RPIW5YN4rw14/h9TMqaiLGSjBdUAzOkmIvYg8r1fIVDkcwUf10am5jcdRsQwn8ehxWM6YzVoQcRyCJWalTqeal9BESTYEBR/ykW5XwmrgpMiD+XbHQfFPg19K1cu2upZlNNQBpFwd4EQIJuxxzrNVfMktPmz6p59/wDWDkgIhhVzrVxTL6QyJpVuZAOzR0m3xjMK6dVQ0GQBvBv8HHmJpMY6FR8LVUd6cB50qGCkaSkVNcQQZkKTf6j3OOleGcn5VBGcaXZAXEkgbnmT13wF4eoVSQ4Mq06/MkssEgIJAMhRBYncc8a+JPEGWArZdqrpUC20gySRYLAvyHziuJN/IWTrQg8e+J4FSlTaRKkOpPoImx+b/aLjFP4RmDVY0wutnEWsW6X9wDhDm2eSj/UPqEyJHXcE4e+D6mhhUOqKalpXrFpP6c8Rm36zR7L7w3gyav4YXVd2VgQHP/1ImSCNrjkOcY04tlssiBJL16Z9RWY1C3q1ExYxz6csG+HuG5doXS2taj1yzf1s5IaTvKyNoIIU88VjxPmEGYZCqehiSPVLD+k1CYvz95nFElDG2vTO3IbtxEsQFdg4H8xSG0j+0xBM8tOxEWthrk82GCqwJ0mQ07/fa4Igjl7YS5DI+YEqOCVYSCmwJ7b7ALMcsMHVPJ1IrbQdW5GoCFEA9R+7+brv0o0J/wDyFxQqqUEadQDMBf6TuTFrwfg4rOSGlJk+pgD9zf5H2nHnGKmqtWb/AJQs3ssIPk6W/wBYnNKyJMaTP4f5OKM7cMeMSeq1/kfYRb88R1c4g/qE3A6knkB8/liB3lSefKZ97dtsa5oQ9xEmZHad4ucCJWXRrXz5DMRcJEkcjafsOnfGnEMwxUsilmC6gJizTtN7GCcS5dECFAwBZi0DmSSxW/KDGPaleLkQxBIn7b+6jFNUIB5Ou9VFeomhm1U3BtcGVb43+Tiz+Gs16NLgekxB59I6XG/cnnhCtfXTIiNJVgI5MA36n7Y1yvEvJroxkCoQhK9SYsPcA/fCS29IE1cDpArUtXpkjVETF/7lgRHsfzw/4VQ0g/ud+ZMztivrTI1GoqqVQilIUSYsSovJN9zvaMWDh2ZBMDmATNjMdN/vjphxWRWee7o84vUC6JEgmGMEqABI1R3/AF64AqIVhlUFQ4LnVAJP9QuSAJEjpPTDnPsFRmZdQUaoidumK9RzC6XgDy2VhpazHVcAz2JHSTzxbMl2xUScUWogD0pNQ6gCwBgi9wb6TBBI2taJxTfEdWnmRIDq7CQXGxWdSE//ACkQBG1hiyF3dAEaXpjSztfUCd5s1wDPUg++Eud0jMaf/c+pRsKhFjzuw6XxxTyU/j6VggfwXxKpLUalVwR/9NQZJYzYTYibg9T3GKVx3hLZWqqVqZLSSx1CXkjbmB3kifnFs4/w7+HrJmKQsIJXYSt2tykXHsxwv45UOap+c+nU4I1MTKqpG0kSZaOkT74vjzpxqQJQ3aKbm8pPrpDWkn6Z9IkAapiNwJO5nGYnzWRqhoIVQ9wzQB6hq9RgASNp5zG+MxX4go+jabtTp6qhLNzCjrsB16SYnttjhnizPedmKrEhPUSAxurAkEArYyRE9x0v0rxz4rWjT8tVqh3temQCAYIBZfmRIuN8c441m0dEAIqBobWwGobny20kDdRyF4uYnFMk0viyaTexTR4czkEkLJEzcw1pAFyABfti2eF+G1FUIKg1MZCRZlMLJm8EGee5EAzAvDSqoaeYfygFC6tJImoQ1lAMSvMC3bG/DKparXqBydJK6Ub6rENpexJj1SBcD4xyZdpUUSL9kOEVaKVSSdQRiuh/qLSzKGKkrBAi1p53mqcS8n+JQBiSdJ9U6ZiYJa5uZvzkQMdNyVNfJpmCQEB9R1HbmeZxz3N0PNzLVtAVQCiIBJsSZixk97jbli2TjHGov0TfKyV3qEwCIYAArIIGo7j4uR0+2cZrmiijXeGLKSYgQZuTJJIv1w3yuRKS+kqGULULEkwsmATcXJn2n3pniXNk1CGuy7f8lU2aYvMLe9scftpP8/P6KwVtITtSPmLMmxLTz0wZ/wD9Tg3Ntex3ET72/KMBVKraiq2MAEnntI9rn8MRtmoB1GTy7xjNHcmG+YIt/wC5BiP6QOvc88aPmTcGbA9r4houAaTAQpY7dhIPtAxrVzA8xgekA/l/jGoNhCJ6kaIb6TJ2mN/leWIs1SAFgfQ/4MQQfiTjemDUSppDAhBfrzNjiL+IM3WNSCe5/wAYeS1YsXujzhxYM9M3C7d1Fh8aWj/7caNQOs02X0SfUP6SYI9v9e+CKzFcwjRZlg/gf1H44nfbcXXT8obfhHxOJ36UrwueR4ohZQ6trdfrb6SYAEkiTYd4w64YwsVAWTGmANrX5z/qOmKV4ZzytSNFjMXWb+k/UPfYj3N8WuhXgkavQTquPo5RaftIjC82pbOHJCmXBTIxWfFaw6kHSNJB+8z3+/PFgydTUgvPfr3wF4hyLVqWlCFaR6iBYSCQJG5iPnHpzSyY3/KOdaZV1QeYGqOQPpYEem5hDB6Nzm+rHmdyKg1U0wKaSrEGRF5tchSAR/vEwp7k1BDclE6Tbc7m4/DG+V4nJllYaSVYEyO0GBM79OW+PKt8eLRWvUI6r/xFIq0K07QbNG9+ovbkQMU6hQ9bU21DSRAtI0kkgSbEkxO98XF2H8Q49WlzpvE6l+nlADL6R+zhF4uyrBhmKasNR3gwp5X6wD9sbG/Cr6NK2VUGotVdS1G1U6OolhsdTtcxAi/OOuMwdkaFKjTWvTbzalwxqGJ1ERPSAOeMxRyt2CK0beIa9ZyHYJWcMJOgfzA1goQMTpABII7dJxU+H5I1HhrKASSdoEAdCb9OmGfEeKq2YNYIFSWABbUem3L2iMe5PMB61Q28sxGsEkhNpi/1DUfcYrKVtslFUNfEVen5as8E00BJSVV3M6DUBNzsf2MOv/G/DgoUMttMnURdn9R9POB6Z3sRisZ+nUq5gUXWBmKilydE6bs0DkAHt/aKYFpOLrQzRpelAHK1CoI2IgkseYiY6GMPbnJb9M6iiz5ri1Ok3lwZC2CiYttC3sL+2Kh4d4aQ1So9mLOTIX6BzBE3MzfqNxMncR4or5Yo5HnsfLP9wBvIW24sYj8MG5RGpZd2IClQBIkaQOs7W7cxh8k3y+PSV/n/AARLRtw3MkBabUyAE9Uk7sb32M32jljmnHGRszXdWmmGCoewIWB2kW7RvjpVHiQFOrWZiVRGaDEEbgGwg7Ab745UFLKAwGtmJk7i1z+Jxz8+UEdOCPybMoVAq3DMzyTAkie3uefTAQrByAJVZ2jeIt/nBeYpqBA1ggRMwSWvy7Y9y2UkEao0oTcd+ZwDoRvmGUNTM/1H/wDXAoJ8xjvH+D+/tgfiFcagdgvPlJjl7j88b5KvZibzv15D9cZLQW9jTg5qBLA7xHwNx+/wwBnSytJFiLdIk9PYX7nDLhlcCns1mFpjcEfp+WIuLHUFm2mxU7weh++KPoRdg/EqsLTncMB7iG2+cbDMhhF7kSIJuZQ7e04E4kP5Qk/Swg/lOJsqpIY2mxvta5/X74lWit7IKWbdKpcR6TJifkH3uI53x1rhToyI6KWR4YTcknl0kX+2OR5oKrkzKP8AVHLoe3+cW3wJxzSr5YuQBJRt4ncAbc9Qnv8AKyWrIZo2rOncMFv6h2IH3P54YYpuT4madQjzP/uZZUi43F5n3298WrJZnWCRpiYBVpBsD8Htj0MEk4aOF9lP4pSp0n/lnUOd53aIWO/3IOF+dquxcCLLMgiZAmxn09I74X5uqnmmZMFvV0mQdyNt7e1sbVdEIS38wppmVHqUyrAbXJIvyEHHDlglNsrF6oFzGfdzBX1EKvfVujDkDblvbG+crebRYGfUI0jbWpOqfY39iMCZqqlWvrUlQwkE7qx6js1pFpwUmYVmhDqJAqERH8xBDgf/ACS9uYGJutNDJ06Khl+GVKtRqYOkgXDbCCLGcZhxxSg/m6qS6tQ1aot3O/MEb9cZg85eMekIstWNJS0erYTeGMqO9geu8b4tGRzC5bLsQkt6fLJIEj+oPE3AQjpPTbCevw9nNCihVncGqSDY2CrMjcQd+vfEhOmrRpOoUKTUKjbQktuST9KGN9++Kzp9E+mG5BkqZ1hoZqaIaareQWPqJgyIdnHPce+LjkaiqzlgCW9Ki4ALC8gm50yPw7YqPhXKVCPPqTpqa2JGxYmJY8wCD6bH1CMWytXaPLVdVMNqLqw9RPMCPzkjbcTh18E535X5/sEt6AsrXLZlVMaQ0homWIMxa7aVP+L4cVuIlm1DWykH0T9USGldjbeZMbbYSZMCrXKWsWYkfT0MzcsbgAD+6cN6dINUqKxUHUqqVUaTdnZh8Mo7Ac5xJbxXe2atgHjvOumXpUyFHnQZQGSqeqCD0tzxVMlRXvyEneTc/YThnx+p52Y9baqdKVETFjLn5b08h6e+Fi/S/f7At37DAijqxqog+bqqSWvc2/1ifLZsIGMEydIuBYDCzMEiN59vnDGjQsqv6iZMav05YJQEqUxVJOrZWEHaeV+gk/fthfkm005+B9469sWOpw2l5RAGg3236n32xVqKnQm4Bn4uIH5/Y4rx+JO/kOsvWikWP9RnkLD/ALOB6lbUhPIsN/bly64LyWRBokAz0sd9/fnHxgbM5Y6NNpEdfj6vf8sbwPpGas6qR2cW9zMEcsZw3MmIi+mRtvF5xEbLcEQd5uRafsbjC9q7UiVMHS5hh0m3wbYVRtBcqYwzNFQrKSWn1Ag9OnyTjXw9VP8AEUYDovmIuuCbEwR8iV+3TE7cQZlAJuokQB7m/tiB87aQYvuLEc5EbdQRjO6A9nS81kHpmaZP0grElmJJ1GTAsYG/Q2xr4p429OmopsQGVJJb1EgTMjkQ0TzjGnCM+2byoJLVDdakG0xILRcLAmwufbCjxQhCUySxWm0DUAJ5zHQX64T9PlcXwZxTixHVz5L65gk3IMHlO3M4nWofU7QSdOjtFwCNoIABi5nvgfiGT9KVBJFST2E7XAAmZsPwnHlSr/KpnUAyEg3MkcjERaYtc46csQQ7GdIFqbIJkDUkbwxAYbczeO5tgXzzT0QB5iw4PWCbW3ESLd8a0M1oreqYKwQDuGHX8R7DBD12qMyG2lCNhIKmIsdp9OOJd8S1em3EMu3khlhVXSQbkBXkifn08vwx7ibg9VdJpM2oKxBUEkOD6kNrmL7RtzxmFch06A/CmWqVXLllAGlbk2DGYA6TFvnlj3xHlwWzNUOJJ8oqCDcsqbcgUVz3vjzg2VNPLU2WS9SZIE3LHTsRssexxLxLK1PNpZZtGp6ysQkelKak+oWP/wDIzeq+/TFm1z/PCdE3hysxVFJYaCFWnP1Wh5EwRN5BmTNgt3HG816jVMgtyiJAIBY6Qdt7GZPKcD+FqQFBahHJ50mABUOuDcGLnn+mAPFGeSopKmUTce/pkiJIJIuLEEYm5O6XQf5DPCWZlMxVVTpIBkjaASxn3P2H2OzeeFCiKxBLutTRqEaWlVTTyIMlp/4mJws8M1wuWSdR1amIA9xpjvE894xW8zxB69Y6iSiyEUMSFAMCB0Jk9cMl8v6GUbYWXLLCXJgE9ALkknrbniHigZAoLEW3G03/AO8MctltIF7C5HSIgfrgDOrrq6FBIj4E2xSK0XbBuF+ppIBIvcTt+uGK5v8AmEFVnrzib/PtjzL5WmgI3JuTEx7TyGNMpR1SxiN+n5DGoyZvxSuy0yVi4aAOVh+dsD5kinTpKAWiJ78r/OMz9PUPTbUygGZJAgmfscSZynbRpLKRFjebx+MbYeTFXZHleIAmRMg7HkP+8e53OygIt13jckz+H2GPcnwaW1MsKbfVfoZicS5rgEgi9toJHQbxfBrVGb2LqDFh/SQR6o+wPUWP5YT8ZoeWQBLAqb87Wn7ED7Yd5ThZRgZi8Ry7ztgXxJlwPLMWDkDtqAt8x+GEi/kF9A/BaRZF1NPI/l99sT1+HQ8TcqCL7wII/D8cQcJqaXKm6m/3/wBz+GGmdreiQ0lSDPODz98M+zJKgnwRXprmFUg6H9EamGlj9JMH3HzgvxISrFWGmTqIEwf7WIYnqcVlswylaiGwYHkCOcz2OG2ezor1GdpECbEnuB6p2HT9MJxfKyGVHnnBqLITDAGOhIgW53B9oBOIqBDBUI2mZm1wfwJOBsgg89DyJ5mLc5I7ar9hg7L6KNV/6hJUz7jrzuf2cXmyUUQ1hF+hg9bfvlg9KZXRVILLpYnrMkDfpCn523kbziCRH0zIYXg2JuMRisfLjeDI/K1+kfbHG7s6Eho501abF9Iq04YwLafUNoXtzNsZhbnXRsqRBmmVIbSSDqkMSwEASRAndTjMaONtGaDuB5lEdWgrpA1aSfUVDfUDb1HlaxxDkqT/AMSzEMzJQd56SulbzuCSpM8rbYe+D8p5wZXY6BScmQBf6dJIJB33nnywN4GZKpz5dgNVMKNTbKzmTb+303H64bi22SQ64VRVMp5XVZB3gmxXa3764pfEcl5OpCToLEbgyVmBI3i3zOLXV062G62upJpgIqnWTMkCSB77b4QeMlpq1NUct9TNJJiYi7S3Xc2xNXzozC14jpoCLN5bU6YCyqkgcwCQbzvhdwzh7AWH5W9x+OBsjTqsPSDpBOmeU7nbc4Y6tKGTfqLQYG2LRgXj8VZrnm0laayxN/nrjOFZRlVjI1TczYfPO3TANCsxpkhjLEgmOnfAWY4s4UJNuvMTe8W/XDpbC3ofg9wF2JgyeVsQVMxpEaQByHP3bphWnExIAjSosJmT3mPt1wflQQrVGubwOZ6D74NGsIyFBXYML00BjoWP1H2G0e+CeKVyqqPpM7j8Pi+NcpTZKQ1HQFF/fczHOZ364g8QMTQ8xTqW2wk9J7j/AHgx2Z6Nf/UiwK/eP0kYYZfMsU2mOh+OuKjwvM6gPsO++0YsuTYhIEC0zufnDRtOjOmrNsxXBX1AHke46Tv/ANYFzSrUplAZDLAm9/6T1sYwvzWdKagRIOxxmQzBMcp2wkvsKSE+QbVcyCNj35qftiycPZWHKOp3PUR+mKdxGoUzVQAwpIYKOWoAx95wxyfEjICiTyP7/e+Ha9FT8G700UkEWmw6e2ITQNI609SHZTPpPMdhzgRjKgPpZzBgGB+p/e2DKVIOjbCSIG4J6me/44St0GSTWwGnltbKzKoXe8fePcC3T3w3qpRLHUpLC0KII7hbD8hfly94UtOoagaqmXKAateos0yAEiWItcibERhpkaaExQSpmGvBc+XSmQJCyaj35ah3GDN12ThFGuQ8N6B/ENpWlomWCwf6hILEkyN+wwjz1NdYCOXpxGs9zyBuYn4gXxac3wXMVm1Vnaq6iPKogEJ0X+1BHYH88P8AgXhUlP51JFBMlW9THmAT0kCx72FsJTm6SbH1FW2ikZDwlXzKeXSM0xAZpITUo20/1HrO07XBxmOv8IyRo0wpZT2VVVRN4UAbe8k4zHVDDS7OeWZ3o4lxKnSAFKkGCET6SVvuQykGYjla/PBD0K1Ws2pkpipUVWWOQpaQ7sB6U1dtyDFpxHRTUd1HKDv/APjb8MEVHC3mTABb4gR1xztr6Kxg2g/J1PKUU5FmljqLAxFgdRta8WOFmdyVNqjVSIkzp1enpqiJvExOIv4hBBJsOv7ucT082pUA9N8BY12PSAMxm9JlCY27RgHN56AJm+wGD806paBpPfbAvBqaNULGPTePyOGT0F9hfD8kQnrsBeO5vHxhbnaV4QAEk3In464sVVNcfUEjketyb/H44VV64puIBK2v+mFv6DX2Qpw4Uk1MBIEmP94bpm1NNWUaVtgbjOY/kFokx74quV4uW9JJMCI5YeUb2KpJaLZ/6oiBwxs0gzsREfOEuS44DTakSpVSQBFo9jiGnxRUMkKQOX+cb8B4YlSqaxGlCZUEDe5n2xo0o7A75aEuSqNQqHSD5ZMQeQOx7ROLcnEQo0kgGLAC5G/+vjHnGeFioCabeoC40zIuLRzvt7YX8DoMJuZBsTubDDNprkCKafE1zNWQBJkG8qe/wN8SZSqLBo3sR+vtGD+L5FhcAm228jsI/DC6jkCU1ggxBgG49sDXQysqXHXPnGoJuBPuLYP4JW9Mi1xJ5ncWxmdoh09X1Sd9+t8BcILCUgg9T0xeSXEhFtSLJnDIBBKxsTv9sF5SoxSIMxfoLxOEaVCB6pPL3w3yldCp1Ej0wAJAm8/p9sRoreyPK+IEpM4ZNXYiYjvvPxjo/hCvQzNJWC1ajTHk0UCqtxd3MC++4PbHOcpwwP8AUCxmZFr++LBkMpWoqVpDyqZMsTUfS3uJAJ+MJkljemGEZ9osdbjpydcVKgL0dbBKKG1IC5k/SXH9o3g3kQVPF/8AyBUr1EqUkqL5ZlQNIE7eoVL89h+gwElJVAA0seqoP2catXUSIt0iMJGVKkNKNu2W/Nf+R2ZVKZYyLnU2zXFjFxB3xmKLXqE7TjzD8m9sCjFao2ypI+ltRjfn749rVCRcgt7+2FSE/wDWNlczufvg0zJomaqdhtg2jWjpPY4WawLxjw1pMY2w2iXxBqZNSCDbn+eK1QzlWjIJnUQe3tiz0csGkSB2ONKvDhG1iOV8GMklTElFt2jzJ8VaV5q1rHGcQqETM3uCB1wrqcJ5Akdpt9sStlmAgsSO+MoxQXJszK+J/ToeC3TlbnhTxKnqfVTWCxiBte3xjavwpSxMxJ5fpfHi0mSDrJAYG46H37Yrrwk232XTJeG6TJpZgDG/KfbpOCaHDzRimSARMHYEHY7Yr+W464+mCx5n9IwctXWQcw5UgSumw+P1n7Y51a7L0r0eV+JGiS0WGw+I+ML+H8T9f1TIk+/PEmdy+rUSxZeRA69RhZw7K6agnYAx1v1xRU4uxXakqLdxXNswQCAd5nkcR5GmogWuNwL3wurlmsREbd8HcOpTEm87c8SlKtlFG3RFxThGq/PcRzi33vhOKEG/7++LpmMsChJsZO/TkcVvM0WY7EnqOnLGhlT0aWJrYGlITtgvLKo/pnG6ZJovb9cZp6Ya0xKaDcvmWXaB7YIqZ0sPUTMb/wCtsLVpNvP44kNMDc3/AHzwtINsl8wb40Ikz+WMSonv7Y8qZgA2UTgbMbkHcE4zEL5gsPVaOX+MeYdJmtEHk749KEbzP75YOUbYx1n/AH8Y3IVIW1EbHgpHf9MMvKtONHFr4PI1ATMw5fhiRXY7N+/tggINueIjTB64FhojraiOXacQwTgpqWPVpYNmoEK9vwxBXy08sGnpjxFjnjWChGOGMDqX7H8cF5fzltGoe/XphpoBsd+uMMTjOVmUaDsmEZfUpBjeD+P+YwEvDmn02GPTIxuMy0YjUvCycfQ6hk4F2/f6YlfKqTIJB7f6wAucPT9cbHNvzPL9xibxyKLJEZ7DSSI6E4Dq1l5XwEajE3YnGLIPLDRxULLLZtULNuSO2MX7Y2JxDqje/b9+2KJE2yeo87fbkPbGvL6b49Qc+mPAd8EUiZWI2tjFp9f398EKBjVkg3/DvjWajRrc8ZjHSLz+/vjMM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6" name="Picture 12" descr="File:General Sherman tree looking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09600"/>
            <a:ext cx="3581400" cy="4572000"/>
          </a:xfrm>
          <a:prstGeom prst="rect">
            <a:avLst/>
          </a:prstGeom>
          <a:noFill/>
        </p:spPr>
      </p:pic>
      <p:pic>
        <p:nvPicPr>
          <p:cNvPr id="1026" name="Picture 2" descr="http://yessdeal.com/wp-content/uploads/2014/05/birds-eye-view-aerial-photography-4-640x426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r="25039"/>
          <a:stretch>
            <a:fillRect/>
          </a:stretch>
        </p:blipFill>
        <p:spPr bwMode="auto">
          <a:xfrm>
            <a:off x="990600" y="6096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Stop Action – Catching action with a </a:t>
            </a:r>
            <a:r>
              <a:rPr lang="en-US" b="1" dirty="0" smtClean="0"/>
              <a:t>fast</a:t>
            </a:r>
            <a:r>
              <a:rPr lang="en-US" dirty="0" smtClean="0"/>
              <a:t> shutter speed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Blur Action – Movement is shown with a </a:t>
            </a:r>
            <a:r>
              <a:rPr lang="en-US" b="1" dirty="0" smtClean="0"/>
              <a:t>slow</a:t>
            </a:r>
            <a:r>
              <a:rPr lang="en-US" dirty="0" smtClean="0"/>
              <a:t> shutter speed</a:t>
            </a:r>
            <a:endParaRPr lang="en-US" dirty="0"/>
          </a:p>
        </p:txBody>
      </p:sp>
      <p:pic>
        <p:nvPicPr>
          <p:cNvPr id="2050" name="Picture 2" descr="http://www.photoventure.com/wp-content/uploads/2012/09/stop-action-photography-by-ralf-bitzer.pn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9" r="250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instantshift.com/media/uploads/2009/03/mabpfyi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1" r="250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614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Great Depth of Field – Everything in the photo is in focus., from background to foreground.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Poor Depth of Field – Focal point is in focus and the rest of the photo is blurry… or the opposite.</a:t>
            </a:r>
            <a:endParaRPr lang="en-US" dirty="0"/>
          </a:p>
        </p:txBody>
      </p:sp>
      <p:pic>
        <p:nvPicPr>
          <p:cNvPr id="3074" name="Picture 2" descr="http://library.creativecow.net/articles/terry_todd/depth_of_field_converters/gnome-dof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log.gregdisch.com/wp-content/uploads/2009/03/_mg_6093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56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2335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Focal Point – Something your eye is led to.  Center of interest.</a:t>
            </a:r>
            <a:endParaRPr lang="en-US" dirty="0"/>
          </a:p>
        </p:txBody>
      </p:sp>
      <p:pic>
        <p:nvPicPr>
          <p:cNvPr id="4098" name="Picture 2" descr="http://www.sharewallpapers.org/d/6906-1/Focal-Point---Amur-Leopard-1.jpe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299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Portrait – People, torso and up, studio setting</a:t>
            </a:r>
            <a:endParaRPr lang="en-US" dirty="0"/>
          </a:p>
        </p:txBody>
      </p:sp>
      <p:pic>
        <p:nvPicPr>
          <p:cNvPr id="5122" name="Picture 2" descr="http://trentleephotography.files.wordpress.com/2013/12/family-portrait-22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6" b="200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8983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Space – Something with a foreground, middle </a:t>
            </a:r>
            <a:r>
              <a:rPr lang="en-US" dirty="0" err="1" smtClean="0"/>
              <a:t>ground,and</a:t>
            </a:r>
            <a:r>
              <a:rPr lang="en-US" dirty="0" smtClean="0"/>
              <a:t> background.  Landscapes.</a:t>
            </a:r>
            <a:endParaRPr lang="en-US" dirty="0"/>
          </a:p>
        </p:txBody>
      </p:sp>
      <p:pic>
        <p:nvPicPr>
          <p:cNvPr id="6146" name="Picture 2" descr="http://boncia.co/wp-content/uploads/2013/12/nature-landscape-photos-96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5322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Texture – imitation of the way something feels. </a:t>
            </a:r>
            <a:endParaRPr lang="en-US" dirty="0"/>
          </a:p>
        </p:txBody>
      </p:sp>
      <p:pic>
        <p:nvPicPr>
          <p:cNvPr id="7170" name="Picture 2" descr="http://www.ronbigelow.com/articles/texture-photography/texture-photography-1-5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15957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7162800" cy="1066800"/>
          </a:xfrm>
        </p:spPr>
        <p:txBody>
          <a:bodyPr/>
          <a:lstStyle/>
          <a:p>
            <a:r>
              <a:rPr lang="en-US" dirty="0" smtClean="0"/>
              <a:t>Color – A color theme or color scheme.  Unity, creates feeling</a:t>
            </a:r>
            <a:endParaRPr lang="en-US" dirty="0"/>
          </a:p>
        </p:txBody>
      </p:sp>
      <p:pic>
        <p:nvPicPr>
          <p:cNvPr id="8194" name="Picture 2" descr="http://shuttermike.com/wp-content/uploads/2009/10/Monochromatic-Daylight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r="249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2.staticflickr.com/2/1121/5120539560_06892a53ea_z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0" r="219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3190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Vision – Something that is personal or inspirational to you</a:t>
            </a:r>
            <a:endParaRPr lang="en-US" dirty="0"/>
          </a:p>
        </p:txBody>
      </p:sp>
      <p:pic>
        <p:nvPicPr>
          <p:cNvPr id="9218" name="Picture 2" descr="http://www.darkbeautymag.com/wp-content/uploads/2014/08/Leopold-Mputu-Titan-Vision-Photography-Wills-Tengaishy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6" b="250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48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9978" y="4890247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/>
              <a:t>Simplicity: </a:t>
            </a:r>
            <a:r>
              <a:rPr lang="en-US" dirty="0" smtClean="0"/>
              <a:t>A close up of an object with a clean, simple background.</a:t>
            </a:r>
            <a:endParaRPr lang="en-US" dirty="0"/>
          </a:p>
        </p:txBody>
      </p:sp>
      <p:pic>
        <p:nvPicPr>
          <p:cNvPr id="1026" name="Picture 2" descr="http://www.becomingminimalist.com/wp-content/uploads/2013/11/simplicity-lin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88275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Mergers – Two objects combined to make one image… </a:t>
            </a:r>
          </a:p>
          <a:p>
            <a:endParaRPr lang="en-US" dirty="0"/>
          </a:p>
          <a:p>
            <a:r>
              <a:rPr lang="en-US" dirty="0" smtClean="0"/>
              <a:t>Not usually a good thing!</a:t>
            </a:r>
            <a:endParaRPr lang="en-US" dirty="0"/>
          </a:p>
        </p:txBody>
      </p:sp>
      <p:pic>
        <p:nvPicPr>
          <p:cNvPr id="10242" name="Picture 2" descr="http://www.cybercollege.com/pix/dim_merg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" b="26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6747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pPr marL="0" indent="0"/>
            <a:r>
              <a:rPr lang="en-US" dirty="0" smtClean="0"/>
              <a:t>A photo where the composition is divided into thirds either vertically or horizontally.  The focal point is placed off center.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thirds</a:t>
            </a:r>
            <a:endParaRPr lang="en-US" dirty="0"/>
          </a:p>
        </p:txBody>
      </p:sp>
      <p:pic>
        <p:nvPicPr>
          <p:cNvPr id="2050" name="Picture 2" descr="http://digital-photography-school.com/wp-content/images/200605022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2023"/>
            <a:ext cx="5611906" cy="44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US" sz="1800" b="1" dirty="0" smtClean="0"/>
              <a:t>Lines:</a:t>
            </a:r>
          </a:p>
          <a:p>
            <a:r>
              <a:rPr lang="en-US" dirty="0" smtClean="0"/>
              <a:t>Leading lines – Take your eye to the focal point</a:t>
            </a:r>
          </a:p>
          <a:p>
            <a:r>
              <a:rPr lang="en-US" dirty="0" smtClean="0"/>
              <a:t>Diagonal Lines – Cerate dynamic movement</a:t>
            </a:r>
          </a:p>
          <a:p>
            <a:r>
              <a:rPr lang="en-US" dirty="0" smtClean="0"/>
              <a:t>S-Curves – Natural lines found in nature</a:t>
            </a:r>
            <a:endParaRPr lang="en-US" dirty="0"/>
          </a:p>
        </p:txBody>
      </p:sp>
      <p:pic>
        <p:nvPicPr>
          <p:cNvPr id="3074" name="Picture 2" descr="http://farm9.staticflickr.com/8319/7910442012_d41e56056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r="27282"/>
          <a:stretch/>
        </p:blipFill>
        <p:spPr bwMode="auto">
          <a:xfrm>
            <a:off x="6167718" y="1098176"/>
            <a:ext cx="2729754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hotographic.com/images/archivesart/0209LINES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4" r="28922"/>
          <a:stretch/>
        </p:blipFill>
        <p:spPr bwMode="auto">
          <a:xfrm>
            <a:off x="228600" y="1069601"/>
            <a:ext cx="2702859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121clicks.com/wp-content/uploads/2012/07/photography_diagonal_lines_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1"/>
          <a:stretch/>
        </p:blipFill>
        <p:spPr bwMode="auto">
          <a:xfrm>
            <a:off x="3200400" y="1102658"/>
            <a:ext cx="2727815" cy="36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smtClean="0"/>
              <a:t>Symmetrical Balance – </a:t>
            </a:r>
            <a:r>
              <a:rPr lang="en-US" dirty="0" smtClean="0"/>
              <a:t>Even weight or balance on both sides of the photo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 smtClean="0"/>
              <a:t>Asymmetrical balance – </a:t>
            </a:r>
            <a:r>
              <a:rPr lang="en-US" dirty="0" smtClean="0"/>
              <a:t>uneven weight distribution</a:t>
            </a:r>
            <a:endParaRPr lang="en-US" dirty="0"/>
          </a:p>
        </p:txBody>
      </p:sp>
      <p:pic>
        <p:nvPicPr>
          <p:cNvPr id="4098" name="Picture 2" descr="http://2.bp.blogspot.com/-h5VAVC44k4c/TWqq-kEvmOI/AAAAAAAAAFs/DesRhfnYnLw/s320/symmetrical_bal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3200400" cy="4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wmccc.org/Galleries/Weekend%20of%20Photography%202011%20-%20Additional%20Workshops-1/images/small/CabucheAndre_Composition_Workshop_with_Andre_Cabuche_Asymmetrical_Balance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4" r="21715"/>
          <a:stretch/>
        </p:blipFill>
        <p:spPr bwMode="auto">
          <a:xfrm>
            <a:off x="4791634" y="533399"/>
            <a:ext cx="3634320" cy="47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461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Framing – </a:t>
            </a:r>
            <a:r>
              <a:rPr lang="en-US" dirty="0" smtClean="0"/>
              <a:t>Objects surrounding the focal point</a:t>
            </a:r>
            <a:endParaRPr lang="en-US" dirty="0"/>
          </a:p>
        </p:txBody>
      </p:sp>
      <p:pic>
        <p:nvPicPr>
          <p:cNvPr id="1026" name="Picture 2" descr="http://2.bp.blogspot.com/-tHk94nS6S8Y/Ta5_dPiJYiI/AAAAAAAABQA/YBKNp-lKjmI/s640/MGWL2798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0999"/>
            <a:ext cx="8305800" cy="55415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7162800" cy="1066800"/>
          </a:xfrm>
        </p:spPr>
        <p:txBody>
          <a:bodyPr/>
          <a:lstStyle/>
          <a:p>
            <a:r>
              <a:rPr lang="en-US" b="1" dirty="0" smtClean="0"/>
              <a:t>Directional/Dramatic Lighting –  </a:t>
            </a:r>
          </a:p>
          <a:p>
            <a:r>
              <a:rPr lang="en-US" dirty="0" smtClean="0"/>
              <a:t>Spot light, angled light, sunlight etc.</a:t>
            </a:r>
            <a:endParaRPr lang="en-US" dirty="0"/>
          </a:p>
        </p:txBody>
      </p:sp>
      <p:pic>
        <p:nvPicPr>
          <p:cNvPr id="36866" name="Picture 2" descr="http://mublog.marymount.edu/MUBlog/ballphotography/files/2012/02/Tranio_Dramatic_Lighting_1_by_ScarletBegonias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3429000" cy="4572000"/>
          </a:xfrm>
          <a:prstGeom prst="rect">
            <a:avLst/>
          </a:prstGeom>
          <a:noFill/>
        </p:spPr>
      </p:pic>
      <p:pic>
        <p:nvPicPr>
          <p:cNvPr id="36868" name="Picture 4" descr="http://fc06.deviantart.net/fs70/i/2011/063/4/3/backlit_self_portrait_by_harjux-d3aw9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09600"/>
            <a:ext cx="3048000" cy="45821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Emotion –</a:t>
            </a:r>
          </a:p>
          <a:p>
            <a:r>
              <a:rPr lang="en-US" dirty="0" smtClean="0"/>
              <a:t>Portraits, evoke feeling from the audience</a:t>
            </a:r>
            <a:endParaRPr lang="en-US" dirty="0"/>
          </a:p>
        </p:txBody>
      </p:sp>
      <p:pic>
        <p:nvPicPr>
          <p:cNvPr id="38914" name="Picture 2" descr="http://d2tq98mqfjyz2l.cloudfront.net/image_cache/12961148811427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4410151" cy="6057900"/>
          </a:xfrm>
          <a:prstGeom prst="rect">
            <a:avLst/>
          </a:prstGeom>
          <a:noFill/>
        </p:spPr>
      </p:pic>
      <p:pic>
        <p:nvPicPr>
          <p:cNvPr id="38916" name="Picture 4" descr="https://encrypted-tbn2.gstatic.com/images?q=tbn:ANd9GcR4OrhSsefOPglV0t-OE1nOPFOM_bj3jVuLRYy3Ffoeb6Gkh7EPwQ"/>
          <p:cNvPicPr>
            <a:picLocks noChangeAspect="1" noChangeArrowheads="1"/>
          </p:cNvPicPr>
          <p:nvPr/>
        </p:nvPicPr>
        <p:blipFill>
          <a:blip r:embed="rId3" cstate="print"/>
          <a:srcRect t="22917"/>
          <a:stretch>
            <a:fillRect/>
          </a:stretch>
        </p:blipFill>
        <p:spPr bwMode="auto">
          <a:xfrm>
            <a:off x="5181600" y="381000"/>
            <a:ext cx="36576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Repetition – </a:t>
            </a:r>
          </a:p>
          <a:p>
            <a:r>
              <a:rPr lang="en-US" dirty="0" smtClean="0"/>
              <a:t>Objects that repeat in a photograph.  Can emphasize movement</a:t>
            </a:r>
            <a:endParaRPr lang="en-US" dirty="0"/>
          </a:p>
        </p:txBody>
      </p:sp>
      <p:pic>
        <p:nvPicPr>
          <p:cNvPr id="39938" name="Picture 2" descr="http://www.apnphotographyschool.com/wp-content/uploads/2010/11/Repetition.jpg"/>
          <p:cNvPicPr>
            <a:picLocks noChangeAspect="1" noChangeArrowheads="1"/>
          </p:cNvPicPr>
          <p:nvPr/>
        </p:nvPicPr>
        <p:blipFill>
          <a:blip r:embed="rId2" cstate="print"/>
          <a:srcRect l="11740" r="14465"/>
          <a:stretch>
            <a:fillRect/>
          </a:stretch>
        </p:blipFill>
        <p:spPr bwMode="auto">
          <a:xfrm>
            <a:off x="457199" y="381000"/>
            <a:ext cx="4237939" cy="6019800"/>
          </a:xfrm>
          <a:prstGeom prst="rect">
            <a:avLst/>
          </a:prstGeom>
          <a:noFill/>
        </p:spPr>
      </p:pic>
      <p:pic>
        <p:nvPicPr>
          <p:cNvPr id="39940" name="Picture 4" descr="http://i1.trekearth.com/photos/106545/repet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"/>
            <a:ext cx="3333750" cy="45434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308</Words>
  <Application>Microsoft Office PowerPoint</Application>
  <PresentationFormat>On-screen Show (4:3)</PresentationFormat>
  <Paragraphs>41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Classic Photo Album</vt:lpstr>
      <vt:lpstr>Composition book project</vt:lpstr>
      <vt:lpstr>PowerPoint Presentation</vt:lpstr>
      <vt:lpstr>Rule of thirds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2014-02-20T14:35:04Z</dcterms:created>
  <dcterms:modified xsi:type="dcterms:W3CDTF">2014-09-04T18:07:17Z</dcterms:modified>
</cp:coreProperties>
</file>