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7D487-185C-46CB-892D-31A016B2DF72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45032-EADA-49BE-ACA6-CF4DA3BB5C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45032-EADA-49BE-ACA6-CF4DA3BB5C5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7AF25-EEC6-4DAF-B6BB-00F600815348}" type="datetimeFigureOut">
              <a:rPr lang="en-US" smtClean="0"/>
              <a:t>8/14/2013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E2F77-E878-4BCA-A7EC-310F730C0A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Clay Monster Sculptures</a:t>
            </a:r>
            <a:endParaRPr lang="en-US" dirty="0"/>
          </a:p>
        </p:txBody>
      </p:sp>
      <p:pic>
        <p:nvPicPr>
          <p:cNvPr id="3074" name="Picture 2" descr="http://supplies.thesmartteacher.com.s3.amazonaws.com/assets/exchange/3mon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61722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fbcdn-sphotos-d-a.akamaihd.net/hphotos-ak-frc1/429627_10151562304734493_89026131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567162" cy="4495800"/>
          </a:xfrm>
          <a:prstGeom prst="rect">
            <a:avLst/>
          </a:prstGeom>
          <a:noFill/>
        </p:spPr>
      </p:pic>
      <p:pic>
        <p:nvPicPr>
          <p:cNvPr id="6148" name="Picture 4" descr="https://fbcdn-sphotos-d-a.akamaihd.net/hphotos-ak-ash4/481179_10150984543629493_145359212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352800"/>
            <a:ext cx="3276600" cy="3215164"/>
          </a:xfrm>
          <a:prstGeom prst="rect">
            <a:avLst/>
          </a:prstGeom>
          <a:noFill/>
        </p:spPr>
      </p:pic>
      <p:pic>
        <p:nvPicPr>
          <p:cNvPr id="6150" name="Picture 6" descr="https://sphotos-a-lga.xx.fbcdn.net/hphotos-ash3/535996_10150984537519493_1026908383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28600"/>
            <a:ext cx="3774926" cy="28193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4953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 smtClean="0"/>
              <a:t>Claymonster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Potterery</a:t>
            </a:r>
            <a:endParaRPr lang="en-US" sz="2400" b="1" dirty="0" smtClean="0"/>
          </a:p>
          <a:p>
            <a:r>
              <a:rPr lang="en-US" dirty="0" smtClean="0"/>
              <a:t>Cat </a:t>
            </a:r>
            <a:r>
              <a:rPr lang="en-US" dirty="0" err="1"/>
              <a:t>Audette</a:t>
            </a:r>
            <a:r>
              <a:rPr lang="en-US" dirty="0"/>
              <a:t> Holt and Rich Holt of </a:t>
            </a:r>
            <a:r>
              <a:rPr lang="en-US" dirty="0" smtClean="0"/>
              <a:t>Baltimore</a:t>
            </a:r>
            <a:r>
              <a:rPr lang="en-US" dirty="0"/>
              <a:t> </a:t>
            </a:r>
            <a:r>
              <a:rPr lang="en-US" dirty="0" smtClean="0"/>
              <a:t>Maryland </a:t>
            </a:r>
            <a:r>
              <a:rPr lang="en-US" dirty="0"/>
              <a:t>make one of a kind whimsical monster vessels and stoneware pottery with personality.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photos-a-lga.xx.fbcdn.net/hphotos-ash4/390786_10150485017334493_1878487753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571999" cy="6096000"/>
          </a:xfrm>
          <a:prstGeom prst="rect">
            <a:avLst/>
          </a:prstGeom>
          <a:noFill/>
        </p:spPr>
      </p:pic>
      <p:pic>
        <p:nvPicPr>
          <p:cNvPr id="17412" name="Picture 4" descr="https://fbcdn-sphotos-h-a.akamaihd.net/hphotos-ak-ash4/377837_10150436570639493_7474923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1000"/>
            <a:ext cx="3759199" cy="2819400"/>
          </a:xfrm>
          <a:prstGeom prst="rect">
            <a:avLst/>
          </a:prstGeom>
          <a:noFill/>
        </p:spPr>
      </p:pic>
      <p:pic>
        <p:nvPicPr>
          <p:cNvPr id="17414" name="Picture 6" descr="https://fbcdn-sphotos-g-a.akamaihd.net/hphotos-ak-ash4/268800_10150290212854493_267592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657600"/>
            <a:ext cx="3733800" cy="2788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photos-b-lga.xx.fbcdn.net/hphotos-frc3/250652_10150265990489493_265055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200400" cy="3404062"/>
          </a:xfrm>
          <a:prstGeom prst="rect">
            <a:avLst/>
          </a:prstGeom>
          <a:noFill/>
        </p:spPr>
      </p:pic>
      <p:pic>
        <p:nvPicPr>
          <p:cNvPr id="18436" name="Picture 4" descr="https://fbcdn-sphotos-e-a.akamaihd.net/hphotos-ak-ash2/185858_10150147352574493_7403251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457200"/>
            <a:ext cx="4495800" cy="5994402"/>
          </a:xfrm>
          <a:prstGeom prst="rect">
            <a:avLst/>
          </a:prstGeom>
          <a:noFill/>
        </p:spPr>
      </p:pic>
      <p:pic>
        <p:nvPicPr>
          <p:cNvPr id="18438" name="Picture 6" descr="https://sphotos-b-lga.xx.fbcdn.net/hphotos-ash4/3340_96011279492_2823526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76700"/>
            <a:ext cx="3200400" cy="2400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Examples</a:t>
            </a:r>
            <a:endParaRPr lang="en-US" dirty="0"/>
          </a:p>
        </p:txBody>
      </p:sp>
      <p:pic>
        <p:nvPicPr>
          <p:cNvPr id="19458" name="Picture 2" descr="http://supplies.thesmartteacher.com.s3.amazonaws.com/assets/exchange/greenmon.JPG"/>
          <p:cNvPicPr>
            <a:picLocks noChangeAspect="1" noChangeArrowheads="1"/>
          </p:cNvPicPr>
          <p:nvPr/>
        </p:nvPicPr>
        <p:blipFill>
          <a:blip r:embed="rId2" cstate="print"/>
          <a:srcRect l="13725" t="4412" r="17647" b="8824"/>
          <a:stretch>
            <a:fillRect/>
          </a:stretch>
        </p:blipFill>
        <p:spPr bwMode="auto">
          <a:xfrm>
            <a:off x="5715000" y="1524000"/>
            <a:ext cx="2938220" cy="4953000"/>
          </a:xfrm>
          <a:prstGeom prst="rect">
            <a:avLst/>
          </a:prstGeom>
          <a:noFill/>
        </p:spPr>
      </p:pic>
      <p:pic>
        <p:nvPicPr>
          <p:cNvPr id="19460" name="Picture 4" descr="http://supplies.thesmartteacher.com.s3.amazonaws.com/assets/exchange/pinkmon.JPG"/>
          <p:cNvPicPr>
            <a:picLocks noChangeAspect="1" noChangeArrowheads="1"/>
          </p:cNvPicPr>
          <p:nvPr/>
        </p:nvPicPr>
        <p:blipFill>
          <a:blip r:embed="rId3" cstate="print"/>
          <a:srcRect l="20856" r="13369"/>
          <a:stretch>
            <a:fillRect/>
          </a:stretch>
        </p:blipFill>
        <p:spPr bwMode="auto">
          <a:xfrm>
            <a:off x="457200" y="1524000"/>
            <a:ext cx="4343400" cy="4952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Clay Monster Design Requirements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295400"/>
            <a:ext cx="8763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b="1" dirty="0" smtClean="0"/>
              <a:t>Face: </a:t>
            </a:r>
            <a:r>
              <a:rPr lang="en-US" dirty="0" smtClean="0"/>
              <a:t>It must have eyes and a mouth. </a:t>
            </a:r>
          </a:p>
          <a:p>
            <a:pPr marL="457200" indent="-457200">
              <a:buAutoNum type="arabicPeriod"/>
            </a:pPr>
            <a:endParaRPr lang="en-US" dirty="0" smtClean="0"/>
          </a:p>
          <a:p>
            <a:r>
              <a:rPr lang="en-US" b="1" dirty="0" smtClean="0"/>
              <a:t>Expression:  </a:t>
            </a:r>
            <a:r>
              <a:rPr lang="en-US" dirty="0" smtClean="0"/>
              <a:t>Make your monster be happy, sad, angry, or grinning.  This is the most important aspect to your monster.  It gives it character. </a:t>
            </a:r>
          </a:p>
          <a:p>
            <a:endParaRPr lang="en-US" dirty="0" smtClean="0"/>
          </a:p>
          <a:p>
            <a:r>
              <a:rPr lang="en-US" b="1" dirty="0" smtClean="0"/>
              <a:t>Texture:  </a:t>
            </a:r>
            <a:r>
              <a:rPr lang="en-US" dirty="0" smtClean="0"/>
              <a:t>What does your monster have for it’s skin?  Scales, fur, moles/dots all over or something else?  If you don’t want texture for skin, you can put clothing on the monster or give it arms.</a:t>
            </a:r>
          </a:p>
          <a:p>
            <a:endParaRPr lang="en-US" dirty="0" smtClean="0"/>
          </a:p>
          <a:p>
            <a:r>
              <a:rPr lang="en-US" b="1" dirty="0" smtClean="0"/>
              <a:t>Legs/Feet:  </a:t>
            </a:r>
            <a:r>
              <a:rPr lang="en-US" dirty="0" smtClean="0"/>
              <a:t>The monster must be able to stand.  As for feet they can wear sneakers, have claws, or toes.   Your monster could also have tentacles. </a:t>
            </a:r>
          </a:p>
          <a:p>
            <a:endParaRPr lang="en-US" dirty="0" smtClean="0"/>
          </a:p>
          <a:p>
            <a:r>
              <a:rPr lang="en-US" b="1" dirty="0" smtClean="0"/>
              <a:t>Optional Items: </a:t>
            </a:r>
            <a:r>
              <a:rPr lang="en-US" dirty="0" smtClean="0"/>
              <a:t> Arms, wings, tail,</a:t>
            </a:r>
            <a:r>
              <a:rPr lang="en-US" dirty="0" smtClean="0"/>
              <a:t> ears, nose or horns are all optional.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A monster can look scary or cute, but </a:t>
            </a:r>
            <a:r>
              <a:rPr lang="en-US" b="1" dirty="0" smtClean="0"/>
              <a:t>you can not copy an original design</a:t>
            </a:r>
            <a:r>
              <a:rPr lang="en-US" dirty="0" smtClean="0"/>
              <a:t>! </a:t>
            </a:r>
          </a:p>
          <a:p>
            <a:r>
              <a:rPr lang="en-US" dirty="0" smtClean="0"/>
              <a:t>You must come up with your own. </a:t>
            </a:r>
          </a:p>
          <a:p>
            <a:r>
              <a:rPr lang="en-US" dirty="0" smtClean="0"/>
              <a:t>If you like the idea of an existing monster you can incorporate a part of it into your design but the finished product must be </a:t>
            </a:r>
            <a:r>
              <a:rPr lang="en-US" b="1" dirty="0" smtClean="0"/>
              <a:t>original to you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220</Words>
  <Application>Microsoft Office PowerPoint</Application>
  <PresentationFormat>On-screen Show (4:3)</PresentationFormat>
  <Paragraphs>19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Clay Monster Sculptures</vt:lpstr>
      <vt:lpstr>Slide 2</vt:lpstr>
      <vt:lpstr>Slide 3</vt:lpstr>
      <vt:lpstr>Slide 4</vt:lpstr>
      <vt:lpstr>Student Examples</vt:lpstr>
      <vt:lpstr>Clay Monster Design Requirements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 Monster Sculptures</dc:title>
  <dc:creator>Justin</dc:creator>
  <cp:lastModifiedBy>Justin</cp:lastModifiedBy>
  <cp:revision>9</cp:revision>
  <dcterms:created xsi:type="dcterms:W3CDTF">2013-08-15T01:15:35Z</dcterms:created>
  <dcterms:modified xsi:type="dcterms:W3CDTF">2013-08-15T02:49:23Z</dcterms:modified>
</cp:coreProperties>
</file>