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1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1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2FBA7-6135-44ED-B382-A652EB9DE1B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FB6A-71A1-42A0-A660-D41CEC1A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788"/>
            <a:ext cx="9448800" cy="6873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700" y="0"/>
            <a:ext cx="1068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5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13608"/>
            <a:ext cx="10515599" cy="68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Downtown Janesville – 12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 </a:t>
            </a:r>
            <a:r>
              <a:rPr lang="en-US" dirty="0"/>
              <a:t>carefully and observe the intricate adornments of the many historic buildings Janesville has to offer. 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choose to concentrate on a single architectural element or shoot the building from many different angles and vantage points.  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/>
              <a:t>for interesting and unique ways to showcase the architecture of downtown Janesville. 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6 photos should be close ups of the details of buildings.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Home– 12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is your opportunity to make your dwelling stand out. 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live in a “boring old apartment” or a plain house, but I want to challenge you to find interesting details to photograph. 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6 photos should be close ups of the details of your home.  </a:t>
            </a:r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/>
              <a:t>of patterns in brick or siding, interesting fencing or railings,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1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10300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39" y="-1"/>
            <a:ext cx="103097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794" y="-1"/>
            <a:ext cx="9894794" cy="68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8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45" y="-533400"/>
            <a:ext cx="4982229" cy="739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583"/>
            <a:ext cx="4622005" cy="70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5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355" y="0"/>
            <a:ext cx="10044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6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14" y="0"/>
            <a:ext cx="103777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6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Architecture</vt:lpstr>
      <vt:lpstr>Downtown Janesville – 12 photos</vt:lpstr>
      <vt:lpstr>Your Home– 12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of Janesville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</dc:title>
  <dc:creator>Melissa Hurckman</dc:creator>
  <cp:lastModifiedBy>Melissa Hurckman</cp:lastModifiedBy>
  <cp:revision>1</cp:revision>
  <dcterms:created xsi:type="dcterms:W3CDTF">2016-10-06T20:06:11Z</dcterms:created>
  <dcterms:modified xsi:type="dcterms:W3CDTF">2016-10-06T20:11:06Z</dcterms:modified>
</cp:coreProperties>
</file>