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1" r:id="rId5"/>
    <p:sldId id="262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12/30/2013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12/30/2013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12/30/2013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12/30/2013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12/30/2013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12/30/2013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12/30/2013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12/30/2013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12/30/2013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12/30/2013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12/30/2013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12/30/2013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Pewter Casting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Art I – Metals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4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Pewter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991574"/>
            <a:ext cx="10058400" cy="4050792"/>
          </a:xfrm>
        </p:spPr>
        <p:txBody>
          <a:bodyPr/>
          <a:lstStyle/>
          <a:p>
            <a:r>
              <a:rPr lang="en-US" sz="2400" dirty="0" smtClean="0"/>
              <a:t>Pewter casting is a Medieval art form</a:t>
            </a:r>
          </a:p>
          <a:p>
            <a:r>
              <a:rPr lang="en-US" sz="2400" dirty="0" smtClean="0"/>
              <a:t>Designs often consisted of animals</a:t>
            </a:r>
          </a:p>
          <a:p>
            <a:endParaRPr lang="en-US" sz="2400" dirty="0" smtClean="0"/>
          </a:p>
          <a:p>
            <a:r>
              <a:rPr lang="en-US" sz="2400" dirty="0" smtClean="0"/>
              <a:t>Pewter is an alloy of tin and a little copper</a:t>
            </a:r>
          </a:p>
          <a:p>
            <a:r>
              <a:rPr lang="en-US" sz="2400" dirty="0" smtClean="0"/>
              <a:t>Pewter has a low melting temperature of 500-750 degrees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757" y="619447"/>
            <a:ext cx="2379512" cy="274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080" y="1269133"/>
            <a:ext cx="23495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4441038"/>
            <a:ext cx="2221524" cy="219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02" y="4441038"/>
            <a:ext cx="2004646" cy="218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757" y="4441038"/>
            <a:ext cx="4336491" cy="183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92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791200"/>
            <a:ext cx="12192000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Pewter does not have a glossy finish.  It has more of a satin finish.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23" y="587756"/>
            <a:ext cx="3848100" cy="38227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614" y="587756"/>
            <a:ext cx="4495800" cy="38211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2579077" y="4689231"/>
            <a:ext cx="4032738" cy="797169"/>
          </a:xfrm>
          <a:prstGeom prst="wedgeRectCallout">
            <a:avLst>
              <a:gd name="adj1" fmla="val 19284"/>
              <a:gd name="adj2" fmla="val -7867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7771130" y="4689230"/>
            <a:ext cx="3589085" cy="797170"/>
          </a:xfrm>
          <a:prstGeom prst="wedgeRectCallout">
            <a:avLst>
              <a:gd name="adj1" fmla="val -20565"/>
              <a:gd name="adj2" fmla="val -7867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68412" y="4740138"/>
            <a:ext cx="878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Pewter								</a:t>
            </a:r>
            <a:r>
              <a:rPr lang="en-US" sz="3600" dirty="0"/>
              <a:t> </a:t>
            </a:r>
            <a:r>
              <a:rPr lang="en-US" sz="3600" dirty="0" smtClean="0"/>
              <a:t> Silver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2954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will you need to accomplish?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7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nature inspired pewter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1574829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Create a design based on images from nature</a:t>
            </a:r>
          </a:p>
          <a:p>
            <a:r>
              <a:rPr lang="en-US" dirty="0" smtClean="0"/>
              <a:t>Remember that we will be casting your 2-dimensional drawing/design into a               3-dimensional piece by mold carving your design from plaster</a:t>
            </a:r>
          </a:p>
          <a:p>
            <a:r>
              <a:rPr lang="en-US" dirty="0" smtClean="0"/>
              <a:t>Use the elements and principles of design to enhance your casting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4699" y="3955221"/>
            <a:ext cx="9904755" cy="39703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1"/>
            <a:r>
              <a:rPr lang="en-US" dirty="0"/>
              <a:t>Elements of Design:</a:t>
            </a:r>
          </a:p>
          <a:p>
            <a:pPr lvl="2"/>
            <a:r>
              <a:rPr lang="en-US" dirty="0"/>
              <a:t>Color</a:t>
            </a:r>
          </a:p>
          <a:p>
            <a:pPr lvl="2"/>
            <a:r>
              <a:rPr lang="en-US" dirty="0"/>
              <a:t>Line</a:t>
            </a:r>
          </a:p>
          <a:p>
            <a:pPr lvl="2"/>
            <a:r>
              <a:rPr lang="en-US" dirty="0"/>
              <a:t>Shape</a:t>
            </a:r>
          </a:p>
          <a:p>
            <a:pPr lvl="2"/>
            <a:r>
              <a:rPr lang="en-US" dirty="0"/>
              <a:t>Space</a:t>
            </a:r>
          </a:p>
          <a:p>
            <a:pPr lvl="2"/>
            <a:r>
              <a:rPr lang="en-US" dirty="0"/>
              <a:t>Texture</a:t>
            </a:r>
          </a:p>
          <a:p>
            <a:pPr lvl="2"/>
            <a:r>
              <a:rPr lang="en-US" dirty="0" smtClean="0"/>
              <a:t>Form</a:t>
            </a:r>
          </a:p>
          <a:p>
            <a:pPr lvl="2"/>
            <a:r>
              <a:rPr lang="en-US" dirty="0" smtClean="0"/>
              <a:t>Value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Principles </a:t>
            </a:r>
            <a:r>
              <a:rPr lang="en-US" dirty="0"/>
              <a:t>of Design:</a:t>
            </a:r>
          </a:p>
          <a:p>
            <a:pPr lvl="2"/>
            <a:r>
              <a:rPr lang="en-US" dirty="0"/>
              <a:t>Balance </a:t>
            </a:r>
          </a:p>
          <a:p>
            <a:pPr lvl="2"/>
            <a:r>
              <a:rPr lang="en-US" dirty="0"/>
              <a:t>Emphasis</a:t>
            </a:r>
          </a:p>
          <a:p>
            <a:pPr lvl="2"/>
            <a:r>
              <a:rPr lang="en-US" dirty="0" smtClean="0"/>
              <a:t>Rhythm</a:t>
            </a:r>
            <a:endParaRPr lang="en-US" dirty="0"/>
          </a:p>
          <a:p>
            <a:pPr lvl="2"/>
            <a:r>
              <a:rPr lang="en-US" dirty="0"/>
              <a:t>Repetition</a:t>
            </a:r>
          </a:p>
          <a:p>
            <a:pPr lvl="2"/>
            <a:r>
              <a:rPr lang="en-US" dirty="0" smtClean="0"/>
              <a:t>Contrast</a:t>
            </a:r>
            <a:endParaRPr lang="en-US" dirty="0"/>
          </a:p>
          <a:p>
            <a:pPr lvl="2"/>
            <a:r>
              <a:rPr lang="en-US" dirty="0" smtClean="0"/>
              <a:t>Movement</a:t>
            </a:r>
          </a:p>
          <a:p>
            <a:pPr lvl="2"/>
            <a:r>
              <a:rPr lang="en-US" dirty="0" smtClean="0"/>
              <a:t>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1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0317" y="216876"/>
            <a:ext cx="3200400" cy="3002841"/>
          </a:xfrm>
        </p:spPr>
        <p:txBody>
          <a:bodyPr>
            <a:normAutofit/>
          </a:bodyPr>
          <a:lstStyle/>
          <a:p>
            <a:r>
              <a:rPr lang="en-US" dirty="0" smtClean="0"/>
              <a:t>Student Examples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Inspired by nature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58" y="3058206"/>
            <a:ext cx="4731800" cy="3410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58" y="216877"/>
            <a:ext cx="3909159" cy="2451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268" y="477319"/>
            <a:ext cx="2578480" cy="34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01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80</TotalTime>
  <Words>135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Wingdings</vt:lpstr>
      <vt:lpstr>Wood Type</vt:lpstr>
      <vt:lpstr>Pewter Casting</vt:lpstr>
      <vt:lpstr>Pewter Casting</vt:lpstr>
      <vt:lpstr>PowerPoint Presentation</vt:lpstr>
      <vt:lpstr>The Project</vt:lpstr>
      <vt:lpstr>Create a nature inspired pewter casting</vt:lpstr>
      <vt:lpstr>Student Examples  Inspired by nature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Pewter Casting</dc:title>
  <dc:creator>Melissa Hurckman</dc:creator>
  <cp:lastModifiedBy>Melissa Hurckman</cp:lastModifiedBy>
  <cp:revision>8</cp:revision>
  <dcterms:created xsi:type="dcterms:W3CDTF">2013-12-30T17:59:06Z</dcterms:created>
  <dcterms:modified xsi:type="dcterms:W3CDTF">2013-12-30T19:19:57Z</dcterms:modified>
</cp:coreProperties>
</file>